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65" r:id="rId3"/>
    <p:sldId id="324" r:id="rId4"/>
    <p:sldId id="295" r:id="rId5"/>
    <p:sldId id="304" r:id="rId6"/>
    <p:sldId id="303" r:id="rId7"/>
    <p:sldId id="309" r:id="rId8"/>
    <p:sldId id="371" r:id="rId9"/>
    <p:sldId id="325" r:id="rId10"/>
    <p:sldId id="370" r:id="rId11"/>
    <p:sldId id="368" r:id="rId12"/>
    <p:sldId id="326" r:id="rId13"/>
    <p:sldId id="345" r:id="rId14"/>
    <p:sldId id="346" r:id="rId15"/>
    <p:sldId id="347" r:id="rId16"/>
    <p:sldId id="348" r:id="rId17"/>
    <p:sldId id="349" r:id="rId18"/>
    <p:sldId id="350" r:id="rId19"/>
    <p:sldId id="352" r:id="rId20"/>
    <p:sldId id="353" r:id="rId21"/>
    <p:sldId id="357" r:id="rId22"/>
    <p:sldId id="358" r:id="rId23"/>
    <p:sldId id="301" r:id="rId24"/>
    <p:sldId id="369" r:id="rId25"/>
    <p:sldId id="372" r:id="rId26"/>
    <p:sldId id="367" r:id="rId27"/>
    <p:sldId id="355" r:id="rId28"/>
    <p:sldId id="356" r:id="rId29"/>
    <p:sldId id="362" r:id="rId30"/>
    <p:sldId id="361" r:id="rId31"/>
    <p:sldId id="360" r:id="rId32"/>
    <p:sldId id="374" r:id="rId33"/>
    <p:sldId id="365" r:id="rId34"/>
    <p:sldId id="363" r:id="rId35"/>
    <p:sldId id="373" r:id="rId36"/>
    <p:sldId id="366" r:id="rId37"/>
    <p:sldId id="279" r:id="rId38"/>
    <p:sldId id="375" r:id="rId3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26B"/>
    <a:srgbClr val="022851"/>
    <a:srgbClr val="E03A3B"/>
    <a:srgbClr val="BF9862"/>
    <a:srgbClr val="9C0021"/>
    <a:srgbClr val="005499"/>
    <a:srgbClr val="D2AE81"/>
    <a:srgbClr val="AD172A"/>
    <a:srgbClr val="244061"/>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9" autoAdjust="0"/>
    <p:restoredTop sz="91057" autoAdjust="0"/>
  </p:normalViewPr>
  <p:slideViewPr>
    <p:cSldViewPr snapToGrid="0" snapToObjects="1">
      <p:cViewPr varScale="1">
        <p:scale>
          <a:sx n="105" d="100"/>
          <a:sy n="105" d="100"/>
        </p:scale>
        <p:origin x="1070" y="67"/>
      </p:cViewPr>
      <p:guideLst>
        <p:guide orient="horz" pos="169"/>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86" d="100"/>
          <a:sy n="86" d="100"/>
        </p:scale>
        <p:origin x="3224"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EAA9B-6E2A-4B69-97D4-60BE36DE66C0}" type="doc">
      <dgm:prSet loTypeId="urn:microsoft.com/office/officeart/2009/3/layout/IncreasingArrowsProcess" loCatId="process" qsTypeId="urn:microsoft.com/office/officeart/2005/8/quickstyle/simple1" qsCatId="simple" csTypeId="urn:microsoft.com/office/officeart/2005/8/colors/colorful1#3" csCatId="colorful" phldr="1"/>
      <dgm:spPr/>
      <dgm:t>
        <a:bodyPr/>
        <a:lstStyle/>
        <a:p>
          <a:endParaRPr lang="en-US"/>
        </a:p>
      </dgm:t>
    </dgm:pt>
    <dgm:pt modelId="{45126DA4-E32D-4E28-84E4-ABFD19B3DBA3}">
      <dgm:prSet phldrT="[Text]"/>
      <dgm:spPr>
        <a:solidFill>
          <a:schemeClr val="accent6"/>
        </a:solidFill>
      </dgm:spPr>
      <dgm:t>
        <a:bodyPr/>
        <a:lstStyle/>
        <a:p>
          <a:r>
            <a:rPr lang="en-US" b="1" dirty="0"/>
            <a:t>Project</a:t>
          </a:r>
        </a:p>
      </dgm:t>
    </dgm:pt>
    <dgm:pt modelId="{A46A2951-588B-4A60-8BC9-B6A72521A601}" type="parTrans" cxnId="{6D29C5C4-7DB8-4B10-8098-8AE1308D02D5}">
      <dgm:prSet/>
      <dgm:spPr/>
      <dgm:t>
        <a:bodyPr/>
        <a:lstStyle/>
        <a:p>
          <a:endParaRPr lang="en-US"/>
        </a:p>
      </dgm:t>
    </dgm:pt>
    <dgm:pt modelId="{10E56B5C-E9D0-4C37-BC43-77198497B80C}" type="sibTrans" cxnId="{6D29C5C4-7DB8-4B10-8098-8AE1308D02D5}">
      <dgm:prSet/>
      <dgm:spPr/>
      <dgm:t>
        <a:bodyPr/>
        <a:lstStyle/>
        <a:p>
          <a:endParaRPr lang="en-US"/>
        </a:p>
      </dgm:t>
    </dgm:pt>
    <dgm:pt modelId="{E98769B7-7C63-4E2C-B047-FA2BFED5040A}">
      <dgm:prSet phldrT="[Text]"/>
      <dgm:spPr/>
      <dgm:t>
        <a:bodyPr/>
        <a:lstStyle/>
        <a:p>
          <a:r>
            <a:rPr lang="en-US" baseline="0" dirty="0"/>
            <a:t>Automation team will understand the new app and will analyze the test cases and its priority</a:t>
          </a:r>
          <a:endParaRPr lang="en-US" dirty="0"/>
        </a:p>
      </dgm:t>
    </dgm:pt>
    <dgm:pt modelId="{280D4B8A-18C3-497F-B09E-885E98A97A8D}" type="parTrans" cxnId="{A5C1E7D8-3CDB-49FA-8761-0CCD9C6F7400}">
      <dgm:prSet/>
      <dgm:spPr/>
      <dgm:t>
        <a:bodyPr/>
        <a:lstStyle/>
        <a:p>
          <a:endParaRPr lang="en-US"/>
        </a:p>
      </dgm:t>
    </dgm:pt>
    <dgm:pt modelId="{E28B554C-FD58-4342-BB0F-475FD9DABB9E}" type="sibTrans" cxnId="{A5C1E7D8-3CDB-49FA-8761-0CCD9C6F7400}">
      <dgm:prSet/>
      <dgm:spPr/>
      <dgm:t>
        <a:bodyPr/>
        <a:lstStyle/>
        <a:p>
          <a:endParaRPr lang="en-US"/>
        </a:p>
      </dgm:t>
    </dgm:pt>
    <dgm:pt modelId="{FAC37632-D5F6-4301-8FF1-277703063834}">
      <dgm:prSet phldrT="[Text]"/>
      <dgm:spPr>
        <a:solidFill>
          <a:srgbClr val="FF0000"/>
        </a:solidFill>
        <a:ln>
          <a:solidFill>
            <a:srgbClr val="FF0000"/>
          </a:solidFill>
        </a:ln>
      </dgm:spPr>
      <dgm:t>
        <a:bodyPr/>
        <a:lstStyle/>
        <a:p>
          <a:r>
            <a:rPr lang="en-US" b="1" dirty="0"/>
            <a:t>Test Design</a:t>
          </a:r>
        </a:p>
      </dgm:t>
    </dgm:pt>
    <dgm:pt modelId="{BD47B00C-02F9-4AA6-943B-03143ECC47D6}" type="parTrans" cxnId="{E537563D-1276-4D1C-BBD3-4CD65DAA732F}">
      <dgm:prSet/>
      <dgm:spPr/>
      <dgm:t>
        <a:bodyPr/>
        <a:lstStyle/>
        <a:p>
          <a:endParaRPr lang="en-US"/>
        </a:p>
      </dgm:t>
    </dgm:pt>
    <dgm:pt modelId="{EB1EE283-DC00-4986-99EE-E886B652DF77}" type="sibTrans" cxnId="{E537563D-1276-4D1C-BBD3-4CD65DAA732F}">
      <dgm:prSet/>
      <dgm:spPr/>
      <dgm:t>
        <a:bodyPr/>
        <a:lstStyle/>
        <a:p>
          <a:endParaRPr lang="en-US"/>
        </a:p>
      </dgm:t>
    </dgm:pt>
    <dgm:pt modelId="{486BBA1E-AC61-4502-8048-EEEDA3E417C0}">
      <dgm:prSet phldrT="[Text]"/>
      <dgm:spPr>
        <a:solidFill>
          <a:schemeClr val="accent5">
            <a:lumMod val="75000"/>
          </a:schemeClr>
        </a:solidFill>
        <a:ln>
          <a:solidFill>
            <a:schemeClr val="accent1"/>
          </a:solidFill>
        </a:ln>
      </dgm:spPr>
      <dgm:t>
        <a:bodyPr/>
        <a:lstStyle/>
        <a:p>
          <a:r>
            <a:rPr lang="en-US" b="1" dirty="0">
              <a:solidFill>
                <a:schemeClr val="tx1"/>
              </a:solidFill>
            </a:rPr>
            <a:t>Test Execution</a:t>
          </a:r>
        </a:p>
      </dgm:t>
    </dgm:pt>
    <dgm:pt modelId="{FAC6F502-A7F6-451E-A950-9B4125369A71}" type="parTrans" cxnId="{F9FB2964-DC57-46EB-8C24-4CED4778AB7E}">
      <dgm:prSet/>
      <dgm:spPr/>
      <dgm:t>
        <a:bodyPr/>
        <a:lstStyle/>
        <a:p>
          <a:endParaRPr lang="en-US"/>
        </a:p>
      </dgm:t>
    </dgm:pt>
    <dgm:pt modelId="{9B87E5F0-0331-472B-B85D-FAD1789C8939}" type="sibTrans" cxnId="{F9FB2964-DC57-46EB-8C24-4CED4778AB7E}">
      <dgm:prSet/>
      <dgm:spPr/>
      <dgm:t>
        <a:bodyPr/>
        <a:lstStyle/>
        <a:p>
          <a:endParaRPr lang="en-US"/>
        </a:p>
      </dgm:t>
    </dgm:pt>
    <dgm:pt modelId="{91D10670-701A-41E5-A2BB-A150F5EBECB5}">
      <dgm:prSet phldrT="[Text]"/>
      <dgm:spPr>
        <a:ln>
          <a:solidFill>
            <a:schemeClr val="accent1"/>
          </a:solidFill>
        </a:ln>
      </dgm:spPr>
      <dgm:t>
        <a:bodyPr/>
        <a:lstStyle/>
        <a:p>
          <a:r>
            <a:rPr lang="en-US" dirty="0"/>
            <a:t>Test Scripts into UP Framework</a:t>
          </a:r>
        </a:p>
      </dgm:t>
    </dgm:pt>
    <dgm:pt modelId="{AF6E9CEC-E565-47A8-98DE-6C94501976F9}" type="parTrans" cxnId="{255F0391-76FE-43FE-B472-F2E869EFB206}">
      <dgm:prSet/>
      <dgm:spPr/>
      <dgm:t>
        <a:bodyPr/>
        <a:lstStyle/>
        <a:p>
          <a:endParaRPr lang="en-US"/>
        </a:p>
      </dgm:t>
    </dgm:pt>
    <dgm:pt modelId="{5F5C3445-C49D-4625-ADCD-DB0CB9E17AC7}" type="sibTrans" cxnId="{255F0391-76FE-43FE-B472-F2E869EFB206}">
      <dgm:prSet/>
      <dgm:spPr/>
      <dgm:t>
        <a:bodyPr/>
        <a:lstStyle/>
        <a:p>
          <a:endParaRPr lang="en-US"/>
        </a:p>
      </dgm:t>
    </dgm:pt>
    <dgm:pt modelId="{CDB81360-CA62-4327-AFB8-5735603E45FB}">
      <dgm:prSet/>
      <dgm:spPr>
        <a:ln>
          <a:solidFill>
            <a:srgbClr val="FF0000"/>
          </a:solidFill>
        </a:ln>
      </dgm:spPr>
      <dgm:t>
        <a:bodyPr/>
        <a:lstStyle/>
        <a:p>
          <a:r>
            <a:rPr lang="en-US" dirty="0"/>
            <a:t>Develop the Automation Framework</a:t>
          </a:r>
        </a:p>
      </dgm:t>
    </dgm:pt>
    <dgm:pt modelId="{D2F91905-EE8F-46BE-83FE-98BC3D5F55F0}" type="parTrans" cxnId="{144B1E88-3B12-471E-A16F-341ADBD2E533}">
      <dgm:prSet/>
      <dgm:spPr/>
      <dgm:t>
        <a:bodyPr/>
        <a:lstStyle/>
        <a:p>
          <a:endParaRPr lang="en-US"/>
        </a:p>
      </dgm:t>
    </dgm:pt>
    <dgm:pt modelId="{0CAEDAB6-2258-402C-B834-5AC48C94DDAF}" type="sibTrans" cxnId="{144B1E88-3B12-471E-A16F-341ADBD2E533}">
      <dgm:prSet/>
      <dgm:spPr/>
      <dgm:t>
        <a:bodyPr/>
        <a:lstStyle/>
        <a:p>
          <a:endParaRPr lang="en-US"/>
        </a:p>
      </dgm:t>
    </dgm:pt>
    <dgm:pt modelId="{3EA0F56B-460D-45E6-AF52-8457D8DEC69E}">
      <dgm:prSet phldrT="[Text]"/>
      <dgm:spPr/>
      <dgm:t>
        <a:bodyPr/>
        <a:lstStyle/>
        <a:p>
          <a:r>
            <a:rPr lang="en-US" baseline="0" dirty="0"/>
            <a:t>Study the Test case, app, functionality, business process, </a:t>
          </a:r>
          <a:r>
            <a:rPr lang="en-US" baseline="0" dirty="0" err="1"/>
            <a:t>etc</a:t>
          </a:r>
          <a:endParaRPr lang="en-US" dirty="0"/>
        </a:p>
      </dgm:t>
    </dgm:pt>
    <dgm:pt modelId="{F1D6E126-EE7B-4D70-BE12-484E3300F504}" type="parTrans" cxnId="{97514D14-5A70-48C7-BAF4-763C3F938AD3}">
      <dgm:prSet/>
      <dgm:spPr/>
      <dgm:t>
        <a:bodyPr/>
        <a:lstStyle/>
        <a:p>
          <a:endParaRPr lang="en-US"/>
        </a:p>
      </dgm:t>
    </dgm:pt>
    <dgm:pt modelId="{BCA61DF8-84B6-4DB2-9E91-1CEA0CB0C555}" type="sibTrans" cxnId="{97514D14-5A70-48C7-BAF4-763C3F938AD3}">
      <dgm:prSet/>
      <dgm:spPr/>
      <dgm:t>
        <a:bodyPr/>
        <a:lstStyle/>
        <a:p>
          <a:endParaRPr lang="en-US"/>
        </a:p>
      </dgm:t>
    </dgm:pt>
    <dgm:pt modelId="{4CE986C5-1556-4953-92C6-051E075EDBD9}">
      <dgm:prSet phldrT="[Text]"/>
      <dgm:spPr>
        <a:solidFill>
          <a:srgbClr val="FF9900"/>
        </a:solidFill>
        <a:ln>
          <a:solidFill>
            <a:srgbClr val="FF9900"/>
          </a:solidFill>
        </a:ln>
      </dgm:spPr>
      <dgm:t>
        <a:bodyPr/>
        <a:lstStyle/>
        <a:p>
          <a:r>
            <a:rPr lang="en-US" b="1" dirty="0">
              <a:solidFill>
                <a:schemeClr val="tx1"/>
              </a:solidFill>
            </a:rPr>
            <a:t>Test Planning</a:t>
          </a:r>
          <a:endParaRPr lang="en-US" b="1" baseline="0" dirty="0">
            <a:solidFill>
              <a:schemeClr val="tx1"/>
            </a:solidFill>
          </a:endParaRPr>
        </a:p>
      </dgm:t>
    </dgm:pt>
    <dgm:pt modelId="{5359A9D9-05D3-435A-ACA0-CFFB6785FF64}" type="parTrans" cxnId="{E67F9425-7881-4681-8969-A8B59C51DD04}">
      <dgm:prSet/>
      <dgm:spPr/>
      <dgm:t>
        <a:bodyPr/>
        <a:lstStyle/>
        <a:p>
          <a:endParaRPr lang="en-US"/>
        </a:p>
      </dgm:t>
    </dgm:pt>
    <dgm:pt modelId="{D044D374-1E1B-446B-ACFE-C62BC0B332E1}" type="sibTrans" cxnId="{E67F9425-7881-4681-8969-A8B59C51DD04}">
      <dgm:prSet/>
      <dgm:spPr/>
      <dgm:t>
        <a:bodyPr/>
        <a:lstStyle/>
        <a:p>
          <a:endParaRPr lang="en-US"/>
        </a:p>
      </dgm:t>
    </dgm:pt>
    <dgm:pt modelId="{8B8C8453-5E92-473A-9467-B51306B51FA4}">
      <dgm:prSet phldrT="[Text]"/>
      <dgm:spPr>
        <a:ln>
          <a:solidFill>
            <a:srgbClr val="FF9900"/>
          </a:solidFill>
        </a:ln>
      </dgm:spPr>
      <dgm:t>
        <a:bodyPr/>
        <a:lstStyle/>
        <a:p>
          <a:r>
            <a:rPr lang="en-US" dirty="0"/>
            <a:t>Develop test plan</a:t>
          </a:r>
          <a:endParaRPr lang="en-US" baseline="0" dirty="0"/>
        </a:p>
      </dgm:t>
    </dgm:pt>
    <dgm:pt modelId="{B37C0D8F-8621-4294-B6BD-493852AB0193}" type="parTrans" cxnId="{180146FB-4298-4940-A345-077D8F5E6757}">
      <dgm:prSet/>
      <dgm:spPr/>
      <dgm:t>
        <a:bodyPr/>
        <a:lstStyle/>
        <a:p>
          <a:endParaRPr lang="en-US"/>
        </a:p>
      </dgm:t>
    </dgm:pt>
    <dgm:pt modelId="{067380A4-7ECF-4CB3-86C2-82E7EB7425FD}" type="sibTrans" cxnId="{180146FB-4298-4940-A345-077D8F5E6757}">
      <dgm:prSet/>
      <dgm:spPr/>
      <dgm:t>
        <a:bodyPr/>
        <a:lstStyle/>
        <a:p>
          <a:endParaRPr lang="en-US"/>
        </a:p>
      </dgm:t>
    </dgm:pt>
    <dgm:pt modelId="{85D5D1BA-B8CD-4728-B974-1F98F20757D2}">
      <dgm:prSet/>
      <dgm:spPr>
        <a:ln>
          <a:solidFill>
            <a:srgbClr val="FF9900"/>
          </a:solidFill>
        </a:ln>
      </dgm:spPr>
      <dgm:t>
        <a:bodyPr/>
        <a:lstStyle/>
        <a:p>
          <a:r>
            <a:rPr lang="en-US" dirty="0"/>
            <a:t>Prioritize tests for Automation </a:t>
          </a:r>
        </a:p>
      </dgm:t>
    </dgm:pt>
    <dgm:pt modelId="{BB484856-EC6D-45E9-BFAE-431523212D59}" type="parTrans" cxnId="{E5C4BEFE-76EE-4BFA-8382-7CF4164EB0AE}">
      <dgm:prSet/>
      <dgm:spPr/>
      <dgm:t>
        <a:bodyPr/>
        <a:lstStyle/>
        <a:p>
          <a:endParaRPr lang="en-US"/>
        </a:p>
      </dgm:t>
    </dgm:pt>
    <dgm:pt modelId="{767F9438-3C45-4D8A-8D99-FCBC6091A89F}" type="sibTrans" cxnId="{E5C4BEFE-76EE-4BFA-8382-7CF4164EB0AE}">
      <dgm:prSet/>
      <dgm:spPr/>
      <dgm:t>
        <a:bodyPr/>
        <a:lstStyle/>
        <a:p>
          <a:endParaRPr lang="en-US"/>
        </a:p>
      </dgm:t>
    </dgm:pt>
    <dgm:pt modelId="{3C6DD4B2-21A2-4346-AABD-196047100CB9}">
      <dgm:prSet/>
      <dgm:spPr>
        <a:ln>
          <a:solidFill>
            <a:srgbClr val="FF9900"/>
          </a:solidFill>
        </a:ln>
      </dgm:spPr>
      <dgm:t>
        <a:bodyPr/>
        <a:lstStyle/>
        <a:p>
          <a:r>
            <a:rPr lang="en-US" dirty="0"/>
            <a:t>Constraints/Risk Identification </a:t>
          </a:r>
        </a:p>
      </dgm:t>
    </dgm:pt>
    <dgm:pt modelId="{DE65FE6C-1F6F-4F76-BA5A-06C84BC601FD}" type="parTrans" cxnId="{2AC66E09-7A72-4658-961F-CBCABF1F5C97}">
      <dgm:prSet/>
      <dgm:spPr/>
      <dgm:t>
        <a:bodyPr/>
        <a:lstStyle/>
        <a:p>
          <a:endParaRPr lang="en-US"/>
        </a:p>
      </dgm:t>
    </dgm:pt>
    <dgm:pt modelId="{F295FBF7-2ACA-4EB7-83BB-123F8E015129}" type="sibTrans" cxnId="{2AC66E09-7A72-4658-961F-CBCABF1F5C97}">
      <dgm:prSet/>
      <dgm:spPr/>
      <dgm:t>
        <a:bodyPr/>
        <a:lstStyle/>
        <a:p>
          <a:endParaRPr lang="en-US"/>
        </a:p>
      </dgm:t>
    </dgm:pt>
    <dgm:pt modelId="{079D8704-B99E-4671-96D4-D657541BB17F}">
      <dgm:prSet/>
      <dgm:spPr>
        <a:ln>
          <a:solidFill>
            <a:srgbClr val="FF9900"/>
          </a:solidFill>
        </a:ln>
      </dgm:spPr>
      <dgm:t>
        <a:bodyPr/>
        <a:lstStyle/>
        <a:p>
          <a:r>
            <a:rPr lang="en-US" dirty="0"/>
            <a:t>Environment Verification </a:t>
          </a:r>
        </a:p>
      </dgm:t>
    </dgm:pt>
    <dgm:pt modelId="{9A29E4D1-2457-4035-8BB0-B62E14FCE581}" type="parTrans" cxnId="{1D6F7756-9374-4126-89F1-1CAF03F527D0}">
      <dgm:prSet/>
      <dgm:spPr/>
      <dgm:t>
        <a:bodyPr/>
        <a:lstStyle/>
        <a:p>
          <a:endParaRPr lang="en-US"/>
        </a:p>
      </dgm:t>
    </dgm:pt>
    <dgm:pt modelId="{9B5EBBA7-5CE8-4E3D-8C06-1B0E65692D00}" type="sibTrans" cxnId="{1D6F7756-9374-4126-89F1-1CAF03F527D0}">
      <dgm:prSet/>
      <dgm:spPr/>
      <dgm:t>
        <a:bodyPr/>
        <a:lstStyle/>
        <a:p>
          <a:endParaRPr lang="en-US"/>
        </a:p>
      </dgm:t>
    </dgm:pt>
    <dgm:pt modelId="{55E6E6D7-4945-43BD-89DE-6474971D2F89}">
      <dgm:prSet/>
      <dgm:spPr>
        <a:ln>
          <a:solidFill>
            <a:srgbClr val="FF0000"/>
          </a:solidFill>
        </a:ln>
      </dgm:spPr>
      <dgm:t>
        <a:bodyPr/>
        <a:lstStyle/>
        <a:p>
          <a:r>
            <a:rPr lang="en-US" dirty="0"/>
            <a:t>Identify Test Data</a:t>
          </a:r>
        </a:p>
      </dgm:t>
    </dgm:pt>
    <dgm:pt modelId="{3EBE9B56-3A15-4970-8144-519D0716DD87}" type="parTrans" cxnId="{1B46587F-DE06-481F-9022-BB70D65F412A}">
      <dgm:prSet/>
      <dgm:spPr/>
      <dgm:t>
        <a:bodyPr/>
        <a:lstStyle/>
        <a:p>
          <a:endParaRPr lang="en-US"/>
        </a:p>
      </dgm:t>
    </dgm:pt>
    <dgm:pt modelId="{BDDF4FC1-832A-4979-9F41-3001B5AF5454}" type="sibTrans" cxnId="{1B46587F-DE06-481F-9022-BB70D65F412A}">
      <dgm:prSet/>
      <dgm:spPr/>
      <dgm:t>
        <a:bodyPr/>
        <a:lstStyle/>
        <a:p>
          <a:endParaRPr lang="en-US"/>
        </a:p>
      </dgm:t>
    </dgm:pt>
    <dgm:pt modelId="{4CFF4965-DAAC-4AD2-8F8C-74F9ACD56CB7}">
      <dgm:prSet/>
      <dgm:spPr>
        <a:ln>
          <a:solidFill>
            <a:srgbClr val="FF0000"/>
          </a:solidFill>
        </a:ln>
      </dgm:spPr>
      <dgm:t>
        <a:bodyPr/>
        <a:lstStyle/>
        <a:p>
          <a:r>
            <a:rPr lang="en-US" dirty="0"/>
            <a:t>Prepare Test scripts</a:t>
          </a:r>
        </a:p>
      </dgm:t>
    </dgm:pt>
    <dgm:pt modelId="{E9581AD8-1465-4556-9CE1-7DD2C1DB13B3}" type="parTrans" cxnId="{153C54DC-49E7-4743-8D06-04E0E2CEC247}">
      <dgm:prSet/>
      <dgm:spPr/>
      <dgm:t>
        <a:bodyPr/>
        <a:lstStyle/>
        <a:p>
          <a:endParaRPr lang="en-US"/>
        </a:p>
      </dgm:t>
    </dgm:pt>
    <dgm:pt modelId="{6F089ACF-6D59-4528-B2A9-76855630B10F}" type="sibTrans" cxnId="{153C54DC-49E7-4743-8D06-04E0E2CEC247}">
      <dgm:prSet/>
      <dgm:spPr/>
      <dgm:t>
        <a:bodyPr/>
        <a:lstStyle/>
        <a:p>
          <a:endParaRPr lang="en-US"/>
        </a:p>
      </dgm:t>
    </dgm:pt>
    <dgm:pt modelId="{C288382F-EDA9-4944-8863-F716200CFDB3}">
      <dgm:prSet/>
      <dgm:spPr>
        <a:ln>
          <a:solidFill>
            <a:srgbClr val="FF0000"/>
          </a:solidFill>
        </a:ln>
      </dgm:spPr>
      <dgm:t>
        <a:bodyPr/>
        <a:lstStyle/>
        <a:p>
          <a:r>
            <a:rPr lang="en-US" dirty="0"/>
            <a:t>Debug Test Scripts</a:t>
          </a:r>
        </a:p>
      </dgm:t>
    </dgm:pt>
    <dgm:pt modelId="{CF1D3421-F7FD-4E08-815C-769697002621}" type="parTrans" cxnId="{F134F686-505F-4B52-9A0F-F2E30366D3BD}">
      <dgm:prSet/>
      <dgm:spPr/>
      <dgm:t>
        <a:bodyPr/>
        <a:lstStyle/>
        <a:p>
          <a:endParaRPr lang="en-US"/>
        </a:p>
      </dgm:t>
    </dgm:pt>
    <dgm:pt modelId="{65410C3C-549F-4FF5-9F29-F9143782DB4F}" type="sibTrans" cxnId="{F134F686-505F-4B52-9A0F-F2E30366D3BD}">
      <dgm:prSet/>
      <dgm:spPr/>
      <dgm:t>
        <a:bodyPr/>
        <a:lstStyle/>
        <a:p>
          <a:endParaRPr lang="en-US"/>
        </a:p>
      </dgm:t>
    </dgm:pt>
    <dgm:pt modelId="{6537D656-CACC-48EA-A4F4-8E615875C7FA}">
      <dgm:prSet/>
      <dgm:spPr>
        <a:ln>
          <a:solidFill>
            <a:srgbClr val="FF0000"/>
          </a:solidFill>
        </a:ln>
      </dgm:spPr>
      <dgm:t>
        <a:bodyPr/>
        <a:lstStyle/>
        <a:p>
          <a:r>
            <a:rPr lang="en-US" dirty="0"/>
            <a:t>Run Test Scripts </a:t>
          </a:r>
        </a:p>
      </dgm:t>
    </dgm:pt>
    <dgm:pt modelId="{9FFE981B-7AFD-4728-916B-875A2B14E868}" type="parTrans" cxnId="{94470512-037D-43FA-9E6D-07CA907812E5}">
      <dgm:prSet/>
      <dgm:spPr/>
      <dgm:t>
        <a:bodyPr/>
        <a:lstStyle/>
        <a:p>
          <a:endParaRPr lang="en-US"/>
        </a:p>
      </dgm:t>
    </dgm:pt>
    <dgm:pt modelId="{F87896B9-9D5A-4759-AACF-9373C84AA444}" type="sibTrans" cxnId="{94470512-037D-43FA-9E6D-07CA907812E5}">
      <dgm:prSet/>
      <dgm:spPr/>
      <dgm:t>
        <a:bodyPr/>
        <a:lstStyle/>
        <a:p>
          <a:endParaRPr lang="en-US"/>
        </a:p>
      </dgm:t>
    </dgm:pt>
    <dgm:pt modelId="{CB72DC97-BBDC-4A07-B6A5-A86F423ED591}">
      <dgm:prSet/>
      <dgm:spPr>
        <a:ln>
          <a:solidFill>
            <a:schemeClr val="accent1"/>
          </a:solidFill>
        </a:ln>
      </dgm:spPr>
      <dgm:t>
        <a:bodyPr/>
        <a:lstStyle/>
        <a:p>
          <a:r>
            <a:rPr lang="en-US" dirty="0"/>
            <a:t>Automation Suite</a:t>
          </a:r>
        </a:p>
      </dgm:t>
    </dgm:pt>
    <dgm:pt modelId="{DF882B20-B070-4B5B-B6C7-D3D58E32CE85}" type="parTrans" cxnId="{206138A8-88A1-43EB-AC07-9F0864A125EB}">
      <dgm:prSet/>
      <dgm:spPr/>
      <dgm:t>
        <a:bodyPr/>
        <a:lstStyle/>
        <a:p>
          <a:endParaRPr lang="en-US"/>
        </a:p>
      </dgm:t>
    </dgm:pt>
    <dgm:pt modelId="{97C4D171-7A06-4F4D-AADF-95506DBA3839}" type="sibTrans" cxnId="{206138A8-88A1-43EB-AC07-9F0864A125EB}">
      <dgm:prSet/>
      <dgm:spPr/>
      <dgm:t>
        <a:bodyPr/>
        <a:lstStyle/>
        <a:p>
          <a:endParaRPr lang="en-US"/>
        </a:p>
      </dgm:t>
    </dgm:pt>
    <dgm:pt modelId="{DD334511-C4B5-4540-A831-6211C0AB387F}">
      <dgm:prSet/>
      <dgm:spPr>
        <a:ln>
          <a:solidFill>
            <a:schemeClr val="accent1"/>
          </a:solidFill>
        </a:ln>
      </dgm:spPr>
      <dgm:t>
        <a:bodyPr/>
        <a:lstStyle/>
        <a:p>
          <a:r>
            <a:rPr lang="en-US" dirty="0"/>
            <a:t>Test Signoff </a:t>
          </a:r>
        </a:p>
      </dgm:t>
    </dgm:pt>
    <dgm:pt modelId="{192CE4A8-4370-4826-951A-EC5AE13FDC19}" type="parTrans" cxnId="{577B446F-E236-409F-BF2B-0EFB578C88F5}">
      <dgm:prSet/>
      <dgm:spPr/>
      <dgm:t>
        <a:bodyPr/>
        <a:lstStyle/>
        <a:p>
          <a:endParaRPr lang="en-US"/>
        </a:p>
      </dgm:t>
    </dgm:pt>
    <dgm:pt modelId="{F69B6BEC-CE6A-4903-B6EA-B92C84637FE6}" type="sibTrans" cxnId="{577B446F-E236-409F-BF2B-0EFB578C88F5}">
      <dgm:prSet/>
      <dgm:spPr/>
      <dgm:t>
        <a:bodyPr/>
        <a:lstStyle/>
        <a:p>
          <a:endParaRPr lang="en-US"/>
        </a:p>
      </dgm:t>
    </dgm:pt>
    <dgm:pt modelId="{B269ED60-A504-40B7-81A8-958754CB6C0C}" type="pres">
      <dgm:prSet presAssocID="{457EAA9B-6E2A-4B69-97D4-60BE36DE66C0}" presName="Name0" presStyleCnt="0">
        <dgm:presLayoutVars>
          <dgm:chMax val="5"/>
          <dgm:chPref val="5"/>
          <dgm:dir/>
          <dgm:animLvl val="lvl"/>
        </dgm:presLayoutVars>
      </dgm:prSet>
      <dgm:spPr/>
    </dgm:pt>
    <dgm:pt modelId="{40CBE47D-F9E4-4D1A-8C43-A70BCB08EB60}" type="pres">
      <dgm:prSet presAssocID="{45126DA4-E32D-4E28-84E4-ABFD19B3DBA3}" presName="parentText1" presStyleLbl="node1" presStyleIdx="0" presStyleCnt="4" custLinFactNeighborY="26312">
        <dgm:presLayoutVars>
          <dgm:chMax/>
          <dgm:chPref val="3"/>
          <dgm:bulletEnabled val="1"/>
        </dgm:presLayoutVars>
      </dgm:prSet>
      <dgm:spPr/>
    </dgm:pt>
    <dgm:pt modelId="{22A7CCF6-02BC-4AD5-86C4-A3A628630B6D}" type="pres">
      <dgm:prSet presAssocID="{45126DA4-E32D-4E28-84E4-ABFD19B3DBA3}" presName="childText1" presStyleLbl="solidAlignAcc1" presStyleIdx="0" presStyleCnt="4" custLinFactNeighborX="1143" custLinFactNeighborY="6801">
        <dgm:presLayoutVars>
          <dgm:chMax val="0"/>
          <dgm:chPref val="0"/>
          <dgm:bulletEnabled val="1"/>
        </dgm:presLayoutVars>
      </dgm:prSet>
      <dgm:spPr/>
    </dgm:pt>
    <dgm:pt modelId="{4BFC7472-0A1B-42FC-A159-282931EFFD26}" type="pres">
      <dgm:prSet presAssocID="{4CE986C5-1556-4953-92C6-051E075EDBD9}" presName="parentText2" presStyleLbl="node1" presStyleIdx="1" presStyleCnt="4">
        <dgm:presLayoutVars>
          <dgm:chMax/>
          <dgm:chPref val="3"/>
          <dgm:bulletEnabled val="1"/>
        </dgm:presLayoutVars>
      </dgm:prSet>
      <dgm:spPr/>
    </dgm:pt>
    <dgm:pt modelId="{6CDEF493-3757-4B2B-9906-2AA281A97801}" type="pres">
      <dgm:prSet presAssocID="{4CE986C5-1556-4953-92C6-051E075EDBD9}" presName="childText2" presStyleLbl="solidAlignAcc1" presStyleIdx="1" presStyleCnt="4" custLinFactNeighborY="-507">
        <dgm:presLayoutVars>
          <dgm:chMax val="0"/>
          <dgm:chPref val="0"/>
          <dgm:bulletEnabled val="1"/>
        </dgm:presLayoutVars>
      </dgm:prSet>
      <dgm:spPr/>
    </dgm:pt>
    <dgm:pt modelId="{45710658-951D-4B57-A635-A480985B5DB1}" type="pres">
      <dgm:prSet presAssocID="{FAC37632-D5F6-4301-8FF1-277703063834}" presName="parentText3" presStyleLbl="node1" presStyleIdx="2" presStyleCnt="4">
        <dgm:presLayoutVars>
          <dgm:chMax/>
          <dgm:chPref val="3"/>
          <dgm:bulletEnabled val="1"/>
        </dgm:presLayoutVars>
      </dgm:prSet>
      <dgm:spPr/>
    </dgm:pt>
    <dgm:pt modelId="{9479CBC8-5B1D-48CE-8634-4CCD627FB31E}" type="pres">
      <dgm:prSet presAssocID="{FAC37632-D5F6-4301-8FF1-277703063834}" presName="childText3" presStyleLbl="solidAlignAcc1" presStyleIdx="2" presStyleCnt="4" custLinFactNeighborY="-1463">
        <dgm:presLayoutVars>
          <dgm:chMax val="0"/>
          <dgm:chPref val="0"/>
          <dgm:bulletEnabled val="1"/>
        </dgm:presLayoutVars>
      </dgm:prSet>
      <dgm:spPr/>
    </dgm:pt>
    <dgm:pt modelId="{D072D6CC-8F79-4441-BB3F-DD14A342BC60}" type="pres">
      <dgm:prSet presAssocID="{486BBA1E-AC61-4502-8048-EEEDA3E417C0}" presName="parentText4" presStyleLbl="node1" presStyleIdx="3" presStyleCnt="4">
        <dgm:presLayoutVars>
          <dgm:chMax/>
          <dgm:chPref val="3"/>
          <dgm:bulletEnabled val="1"/>
        </dgm:presLayoutVars>
      </dgm:prSet>
      <dgm:spPr/>
    </dgm:pt>
    <dgm:pt modelId="{36262F2E-B721-4A94-B912-BE12B1F38683}" type="pres">
      <dgm:prSet presAssocID="{486BBA1E-AC61-4502-8048-EEEDA3E417C0}" presName="childText4" presStyleLbl="solidAlignAcc1" presStyleIdx="3" presStyleCnt="4" custScaleY="91449" custLinFactNeighborX="-1317" custLinFactNeighborY="-7918">
        <dgm:presLayoutVars>
          <dgm:chMax val="0"/>
          <dgm:chPref val="0"/>
          <dgm:bulletEnabled val="1"/>
        </dgm:presLayoutVars>
      </dgm:prSet>
      <dgm:spPr/>
    </dgm:pt>
  </dgm:ptLst>
  <dgm:cxnLst>
    <dgm:cxn modelId="{E71F9A02-D753-40F4-87E2-896FDDEF1C7D}" type="presOf" srcId="{4CFF4965-DAAC-4AD2-8F8C-74F9ACD56CB7}" destId="{9479CBC8-5B1D-48CE-8634-4CCD627FB31E}" srcOrd="0" destOrd="2" presId="urn:microsoft.com/office/officeart/2009/3/layout/IncreasingArrowsProcess"/>
    <dgm:cxn modelId="{2AC66E09-7A72-4658-961F-CBCABF1F5C97}" srcId="{4CE986C5-1556-4953-92C6-051E075EDBD9}" destId="{3C6DD4B2-21A2-4346-AABD-196047100CB9}" srcOrd="2" destOrd="0" parTransId="{DE65FE6C-1F6F-4F76-BA5A-06C84BC601FD}" sibTransId="{F295FBF7-2ACA-4EB7-83BB-123F8E015129}"/>
    <dgm:cxn modelId="{94470512-037D-43FA-9E6D-07CA907812E5}" srcId="{FAC37632-D5F6-4301-8FF1-277703063834}" destId="{6537D656-CACC-48EA-A4F4-8E615875C7FA}" srcOrd="4" destOrd="0" parTransId="{9FFE981B-7AFD-4728-916B-875A2B14E868}" sibTransId="{F87896B9-9D5A-4759-AACF-9373C84AA444}"/>
    <dgm:cxn modelId="{97514D14-5A70-48C7-BAF4-763C3F938AD3}" srcId="{45126DA4-E32D-4E28-84E4-ABFD19B3DBA3}" destId="{3EA0F56B-460D-45E6-AF52-8457D8DEC69E}" srcOrd="1" destOrd="0" parTransId="{F1D6E126-EE7B-4D70-BE12-484E3300F504}" sibTransId="{BCA61DF8-84B6-4DB2-9E91-1CEA0CB0C555}"/>
    <dgm:cxn modelId="{D0890217-1051-41A3-A1B4-FD646D8BDE1D}" type="presOf" srcId="{FAC37632-D5F6-4301-8FF1-277703063834}" destId="{45710658-951D-4B57-A635-A480985B5DB1}" srcOrd="0" destOrd="0" presId="urn:microsoft.com/office/officeart/2009/3/layout/IncreasingArrowsProcess"/>
    <dgm:cxn modelId="{E67F9425-7881-4681-8969-A8B59C51DD04}" srcId="{457EAA9B-6E2A-4B69-97D4-60BE36DE66C0}" destId="{4CE986C5-1556-4953-92C6-051E075EDBD9}" srcOrd="1" destOrd="0" parTransId="{5359A9D9-05D3-435A-ACA0-CFFB6785FF64}" sibTransId="{D044D374-1E1B-446B-ACFE-C62BC0B332E1}"/>
    <dgm:cxn modelId="{E537563D-1276-4D1C-BBD3-4CD65DAA732F}" srcId="{457EAA9B-6E2A-4B69-97D4-60BE36DE66C0}" destId="{FAC37632-D5F6-4301-8FF1-277703063834}" srcOrd="2" destOrd="0" parTransId="{BD47B00C-02F9-4AA6-943B-03143ECC47D6}" sibTransId="{EB1EE283-DC00-4986-99EE-E886B652DF77}"/>
    <dgm:cxn modelId="{98C0CB5B-A883-4280-B114-C1F168543A2D}" type="presOf" srcId="{CB72DC97-BBDC-4A07-B6A5-A86F423ED591}" destId="{36262F2E-B721-4A94-B912-BE12B1F38683}" srcOrd="0" destOrd="1" presId="urn:microsoft.com/office/officeart/2009/3/layout/IncreasingArrowsProcess"/>
    <dgm:cxn modelId="{C39D7C41-72B4-4019-8550-15A545AC005A}" type="presOf" srcId="{85D5D1BA-B8CD-4728-B974-1F98F20757D2}" destId="{6CDEF493-3757-4B2B-9906-2AA281A97801}" srcOrd="0" destOrd="1" presId="urn:microsoft.com/office/officeart/2009/3/layout/IncreasingArrowsProcess"/>
    <dgm:cxn modelId="{F9FB2964-DC57-46EB-8C24-4CED4778AB7E}" srcId="{457EAA9B-6E2A-4B69-97D4-60BE36DE66C0}" destId="{486BBA1E-AC61-4502-8048-EEEDA3E417C0}" srcOrd="3" destOrd="0" parTransId="{FAC6F502-A7F6-451E-A950-9B4125369A71}" sibTransId="{9B87E5F0-0331-472B-B85D-FAD1789C8939}"/>
    <dgm:cxn modelId="{3E2FD946-1771-4547-BF20-38A0817A85FC}" type="presOf" srcId="{3C6DD4B2-21A2-4346-AABD-196047100CB9}" destId="{6CDEF493-3757-4B2B-9906-2AA281A97801}" srcOrd="0" destOrd="2" presId="urn:microsoft.com/office/officeart/2009/3/layout/IncreasingArrowsProcess"/>
    <dgm:cxn modelId="{9B0B5369-B897-4E04-B363-D53B8BC325C7}" type="presOf" srcId="{DD334511-C4B5-4540-A831-6211C0AB387F}" destId="{36262F2E-B721-4A94-B912-BE12B1F38683}" srcOrd="0" destOrd="2" presId="urn:microsoft.com/office/officeart/2009/3/layout/IncreasingArrowsProcess"/>
    <dgm:cxn modelId="{3AFF336C-6EBD-495C-B7F7-F8604CAB9D3A}" type="presOf" srcId="{457EAA9B-6E2A-4B69-97D4-60BE36DE66C0}" destId="{B269ED60-A504-40B7-81A8-958754CB6C0C}" srcOrd="0" destOrd="0" presId="urn:microsoft.com/office/officeart/2009/3/layout/IncreasingArrowsProcess"/>
    <dgm:cxn modelId="{577B446F-E236-409F-BF2B-0EFB578C88F5}" srcId="{486BBA1E-AC61-4502-8048-EEEDA3E417C0}" destId="{DD334511-C4B5-4540-A831-6211C0AB387F}" srcOrd="2" destOrd="0" parTransId="{192CE4A8-4370-4826-951A-EC5AE13FDC19}" sibTransId="{F69B6BEC-CE6A-4903-B6EA-B92C84637FE6}"/>
    <dgm:cxn modelId="{1D6F7756-9374-4126-89F1-1CAF03F527D0}" srcId="{4CE986C5-1556-4953-92C6-051E075EDBD9}" destId="{079D8704-B99E-4671-96D4-D657541BB17F}" srcOrd="3" destOrd="0" parTransId="{9A29E4D1-2457-4035-8BB0-B62E14FCE581}" sibTransId="{9B5EBBA7-5CE8-4E3D-8C06-1B0E65692D00}"/>
    <dgm:cxn modelId="{FC8CDE5A-26D4-4C02-B5B9-E0DF299CCF79}" type="presOf" srcId="{6537D656-CACC-48EA-A4F4-8E615875C7FA}" destId="{9479CBC8-5B1D-48CE-8634-4CCD627FB31E}" srcOrd="0" destOrd="4" presId="urn:microsoft.com/office/officeart/2009/3/layout/IncreasingArrowsProcess"/>
    <dgm:cxn modelId="{76C53E7E-B34B-4243-B50A-D4CD8ACF336B}" type="presOf" srcId="{91D10670-701A-41E5-A2BB-A150F5EBECB5}" destId="{36262F2E-B721-4A94-B912-BE12B1F38683}" srcOrd="0" destOrd="0" presId="urn:microsoft.com/office/officeart/2009/3/layout/IncreasingArrowsProcess"/>
    <dgm:cxn modelId="{1B46587F-DE06-481F-9022-BB70D65F412A}" srcId="{FAC37632-D5F6-4301-8FF1-277703063834}" destId="{55E6E6D7-4945-43BD-89DE-6474971D2F89}" srcOrd="1" destOrd="0" parTransId="{3EBE9B56-3A15-4970-8144-519D0716DD87}" sibTransId="{BDDF4FC1-832A-4979-9F41-3001B5AF5454}"/>
    <dgm:cxn modelId="{ED97D382-A5CE-4174-980B-11959D5E60F5}" type="presOf" srcId="{CDB81360-CA62-4327-AFB8-5735603E45FB}" destId="{9479CBC8-5B1D-48CE-8634-4CCD627FB31E}" srcOrd="0" destOrd="0" presId="urn:microsoft.com/office/officeart/2009/3/layout/IncreasingArrowsProcess"/>
    <dgm:cxn modelId="{F134F686-505F-4B52-9A0F-F2E30366D3BD}" srcId="{FAC37632-D5F6-4301-8FF1-277703063834}" destId="{C288382F-EDA9-4944-8863-F716200CFDB3}" srcOrd="3" destOrd="0" parTransId="{CF1D3421-F7FD-4E08-815C-769697002621}" sibTransId="{65410C3C-549F-4FF5-9F29-F9143782DB4F}"/>
    <dgm:cxn modelId="{144B1E88-3B12-471E-A16F-341ADBD2E533}" srcId="{FAC37632-D5F6-4301-8FF1-277703063834}" destId="{CDB81360-CA62-4327-AFB8-5735603E45FB}" srcOrd="0" destOrd="0" parTransId="{D2F91905-EE8F-46BE-83FE-98BC3D5F55F0}" sibTransId="{0CAEDAB6-2258-402C-B834-5AC48C94DDAF}"/>
    <dgm:cxn modelId="{FB918488-E75C-4657-9235-C1B6726E458B}" type="presOf" srcId="{486BBA1E-AC61-4502-8048-EEEDA3E417C0}" destId="{D072D6CC-8F79-4441-BB3F-DD14A342BC60}" srcOrd="0" destOrd="0" presId="urn:microsoft.com/office/officeart/2009/3/layout/IncreasingArrowsProcess"/>
    <dgm:cxn modelId="{255F0391-76FE-43FE-B472-F2E869EFB206}" srcId="{486BBA1E-AC61-4502-8048-EEEDA3E417C0}" destId="{91D10670-701A-41E5-A2BB-A150F5EBECB5}" srcOrd="0" destOrd="0" parTransId="{AF6E9CEC-E565-47A8-98DE-6C94501976F9}" sibTransId="{5F5C3445-C49D-4625-ADCD-DB0CB9E17AC7}"/>
    <dgm:cxn modelId="{206138A8-88A1-43EB-AC07-9F0864A125EB}" srcId="{486BBA1E-AC61-4502-8048-EEEDA3E417C0}" destId="{CB72DC97-BBDC-4A07-B6A5-A86F423ED591}" srcOrd="1" destOrd="0" parTransId="{DF882B20-B070-4B5B-B6C7-D3D58E32CE85}" sibTransId="{97C4D171-7A06-4F4D-AADF-95506DBA3839}"/>
    <dgm:cxn modelId="{FFB5E8AB-EC30-4EEF-B9F0-698710129F8A}" type="presOf" srcId="{3EA0F56B-460D-45E6-AF52-8457D8DEC69E}" destId="{22A7CCF6-02BC-4AD5-86C4-A3A628630B6D}" srcOrd="0" destOrd="1" presId="urn:microsoft.com/office/officeart/2009/3/layout/IncreasingArrowsProcess"/>
    <dgm:cxn modelId="{F42567BD-F9FF-4668-ACFC-5DF45F06665F}" type="presOf" srcId="{45126DA4-E32D-4E28-84E4-ABFD19B3DBA3}" destId="{40CBE47D-F9E4-4D1A-8C43-A70BCB08EB60}" srcOrd="0" destOrd="0" presId="urn:microsoft.com/office/officeart/2009/3/layout/IncreasingArrowsProcess"/>
    <dgm:cxn modelId="{861AFBC1-82D0-43B1-9F55-2FACE23E69E6}" type="presOf" srcId="{4CE986C5-1556-4953-92C6-051E075EDBD9}" destId="{4BFC7472-0A1B-42FC-A159-282931EFFD26}" srcOrd="0" destOrd="0" presId="urn:microsoft.com/office/officeart/2009/3/layout/IncreasingArrowsProcess"/>
    <dgm:cxn modelId="{6D29C5C4-7DB8-4B10-8098-8AE1308D02D5}" srcId="{457EAA9B-6E2A-4B69-97D4-60BE36DE66C0}" destId="{45126DA4-E32D-4E28-84E4-ABFD19B3DBA3}" srcOrd="0" destOrd="0" parTransId="{A46A2951-588B-4A60-8BC9-B6A72521A601}" sibTransId="{10E56B5C-E9D0-4C37-BC43-77198497B80C}"/>
    <dgm:cxn modelId="{4AD379C6-14D8-4291-8CA2-71077D8AFA92}" type="presOf" srcId="{8B8C8453-5E92-473A-9467-B51306B51FA4}" destId="{6CDEF493-3757-4B2B-9906-2AA281A97801}" srcOrd="0" destOrd="0" presId="urn:microsoft.com/office/officeart/2009/3/layout/IncreasingArrowsProcess"/>
    <dgm:cxn modelId="{A5C1E7D8-3CDB-49FA-8761-0CCD9C6F7400}" srcId="{45126DA4-E32D-4E28-84E4-ABFD19B3DBA3}" destId="{E98769B7-7C63-4E2C-B047-FA2BFED5040A}" srcOrd="0" destOrd="0" parTransId="{280D4B8A-18C3-497F-B09E-885E98A97A8D}" sibTransId="{E28B554C-FD58-4342-BB0F-475FD9DABB9E}"/>
    <dgm:cxn modelId="{153C54DC-49E7-4743-8D06-04E0E2CEC247}" srcId="{FAC37632-D5F6-4301-8FF1-277703063834}" destId="{4CFF4965-DAAC-4AD2-8F8C-74F9ACD56CB7}" srcOrd="2" destOrd="0" parTransId="{E9581AD8-1465-4556-9CE1-7DD2C1DB13B3}" sibTransId="{6F089ACF-6D59-4528-B2A9-76855630B10F}"/>
    <dgm:cxn modelId="{56217EDD-E6C0-4519-AE28-C7FB6DC71ECD}" type="presOf" srcId="{079D8704-B99E-4671-96D4-D657541BB17F}" destId="{6CDEF493-3757-4B2B-9906-2AA281A97801}" srcOrd="0" destOrd="3" presId="urn:microsoft.com/office/officeart/2009/3/layout/IncreasingArrowsProcess"/>
    <dgm:cxn modelId="{5BE2C1E0-EFA8-49F3-922A-96BAF6618EEF}" type="presOf" srcId="{55E6E6D7-4945-43BD-89DE-6474971D2F89}" destId="{9479CBC8-5B1D-48CE-8634-4CCD627FB31E}" srcOrd="0" destOrd="1" presId="urn:microsoft.com/office/officeart/2009/3/layout/IncreasingArrowsProcess"/>
    <dgm:cxn modelId="{5A639DF7-C9E4-487F-BC4E-31B8E586FB04}" type="presOf" srcId="{E98769B7-7C63-4E2C-B047-FA2BFED5040A}" destId="{22A7CCF6-02BC-4AD5-86C4-A3A628630B6D}" srcOrd="0" destOrd="0" presId="urn:microsoft.com/office/officeart/2009/3/layout/IncreasingArrowsProcess"/>
    <dgm:cxn modelId="{180146FB-4298-4940-A345-077D8F5E6757}" srcId="{4CE986C5-1556-4953-92C6-051E075EDBD9}" destId="{8B8C8453-5E92-473A-9467-B51306B51FA4}" srcOrd="0" destOrd="0" parTransId="{B37C0D8F-8621-4294-B6BD-493852AB0193}" sibTransId="{067380A4-7ECF-4CB3-86C2-82E7EB7425FD}"/>
    <dgm:cxn modelId="{30CFACFB-1C75-4C29-B9EF-98C0D0F2D138}" type="presOf" srcId="{C288382F-EDA9-4944-8863-F716200CFDB3}" destId="{9479CBC8-5B1D-48CE-8634-4CCD627FB31E}" srcOrd="0" destOrd="3" presId="urn:microsoft.com/office/officeart/2009/3/layout/IncreasingArrowsProcess"/>
    <dgm:cxn modelId="{E5C4BEFE-76EE-4BFA-8382-7CF4164EB0AE}" srcId="{4CE986C5-1556-4953-92C6-051E075EDBD9}" destId="{85D5D1BA-B8CD-4728-B974-1F98F20757D2}" srcOrd="1" destOrd="0" parTransId="{BB484856-EC6D-45E9-BFAE-431523212D59}" sibTransId="{767F9438-3C45-4D8A-8D99-FCBC6091A89F}"/>
    <dgm:cxn modelId="{26FF518E-57E6-4C81-BAF9-322151432C6B}" type="presParOf" srcId="{B269ED60-A504-40B7-81A8-958754CB6C0C}" destId="{40CBE47D-F9E4-4D1A-8C43-A70BCB08EB60}" srcOrd="0" destOrd="0" presId="urn:microsoft.com/office/officeart/2009/3/layout/IncreasingArrowsProcess"/>
    <dgm:cxn modelId="{2B9751B9-9191-4B38-9821-5CC7A4D5D0F8}" type="presParOf" srcId="{B269ED60-A504-40B7-81A8-958754CB6C0C}" destId="{22A7CCF6-02BC-4AD5-86C4-A3A628630B6D}" srcOrd="1" destOrd="0" presId="urn:microsoft.com/office/officeart/2009/3/layout/IncreasingArrowsProcess"/>
    <dgm:cxn modelId="{A118085D-E4DB-4C80-BC55-56520094C753}" type="presParOf" srcId="{B269ED60-A504-40B7-81A8-958754CB6C0C}" destId="{4BFC7472-0A1B-42FC-A159-282931EFFD26}" srcOrd="2" destOrd="0" presId="urn:microsoft.com/office/officeart/2009/3/layout/IncreasingArrowsProcess"/>
    <dgm:cxn modelId="{3D428FF2-A461-4A2B-A718-122F69B324A0}" type="presParOf" srcId="{B269ED60-A504-40B7-81A8-958754CB6C0C}" destId="{6CDEF493-3757-4B2B-9906-2AA281A97801}" srcOrd="3" destOrd="0" presId="urn:microsoft.com/office/officeart/2009/3/layout/IncreasingArrowsProcess"/>
    <dgm:cxn modelId="{90D3A914-AF34-4A23-A06E-EA7084231F94}" type="presParOf" srcId="{B269ED60-A504-40B7-81A8-958754CB6C0C}" destId="{45710658-951D-4B57-A635-A480985B5DB1}" srcOrd="4" destOrd="0" presId="urn:microsoft.com/office/officeart/2009/3/layout/IncreasingArrowsProcess"/>
    <dgm:cxn modelId="{899CA7C2-138F-4E6E-AD2D-84C4EF4B6C23}" type="presParOf" srcId="{B269ED60-A504-40B7-81A8-958754CB6C0C}" destId="{9479CBC8-5B1D-48CE-8634-4CCD627FB31E}" srcOrd="5" destOrd="0" presId="urn:microsoft.com/office/officeart/2009/3/layout/IncreasingArrowsProcess"/>
    <dgm:cxn modelId="{FCD6209C-21F2-4166-90E2-1155EFAB9677}" type="presParOf" srcId="{B269ED60-A504-40B7-81A8-958754CB6C0C}" destId="{D072D6CC-8F79-4441-BB3F-DD14A342BC60}" srcOrd="6" destOrd="0" presId="urn:microsoft.com/office/officeart/2009/3/layout/IncreasingArrowsProcess"/>
    <dgm:cxn modelId="{52E15EE3-804A-44BD-8AB1-5D9A76C9342D}" type="presParOf" srcId="{B269ED60-A504-40B7-81A8-958754CB6C0C}" destId="{36262F2E-B721-4A94-B912-BE12B1F38683}"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AC0C8-2780-4105-8C14-AC092BE86772}"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0D71C879-C095-47F5-8734-8750398B1F34}">
      <dgm:prSet phldrT="[Text]" custT="1"/>
      <dgm:spPr>
        <a:solidFill>
          <a:srgbClr val="FF9900"/>
        </a:solidFill>
        <a:ln>
          <a:solidFill>
            <a:srgbClr val="FF9900"/>
          </a:solidFill>
        </a:ln>
      </dgm:spPr>
      <dgm:t>
        <a:bodyPr/>
        <a:lstStyle/>
        <a:p>
          <a:r>
            <a:rPr lang="en-US" sz="1100" b="1" dirty="0">
              <a:solidFill>
                <a:schemeClr val="tx1"/>
              </a:solidFill>
            </a:rPr>
            <a:t>Test Script Revision</a:t>
          </a:r>
        </a:p>
      </dgm:t>
    </dgm:pt>
    <dgm:pt modelId="{C8D86B08-62BD-4DF6-8C5D-97BD14F47595}" type="parTrans" cxnId="{3F16B60F-CD4D-43CA-AA2A-F071AFCA65DE}">
      <dgm:prSet/>
      <dgm:spPr/>
      <dgm:t>
        <a:bodyPr/>
        <a:lstStyle/>
        <a:p>
          <a:endParaRPr lang="en-US">
            <a:solidFill>
              <a:schemeClr val="tx1"/>
            </a:solidFill>
          </a:endParaRPr>
        </a:p>
      </dgm:t>
    </dgm:pt>
    <dgm:pt modelId="{DE26FDCE-AC84-4062-ADC6-9A06F489CE9D}" type="sibTrans" cxnId="{3F16B60F-CD4D-43CA-AA2A-F071AFCA65DE}">
      <dgm:prSet/>
      <dgm:spPr/>
      <dgm:t>
        <a:bodyPr/>
        <a:lstStyle/>
        <a:p>
          <a:endParaRPr lang="en-US">
            <a:solidFill>
              <a:schemeClr val="tx1"/>
            </a:solidFill>
          </a:endParaRPr>
        </a:p>
      </dgm:t>
    </dgm:pt>
    <dgm:pt modelId="{2609147B-B70A-4B33-819C-E7C3A11FB500}">
      <dgm:prSet phldrT="[Text]" custT="1"/>
      <dgm:spPr>
        <a:ln>
          <a:solidFill>
            <a:srgbClr val="FF9900"/>
          </a:solidFill>
        </a:ln>
      </dgm:spPr>
      <dgm:t>
        <a:bodyPr/>
        <a:lstStyle/>
        <a:p>
          <a:r>
            <a:rPr lang="en-US" sz="1100" dirty="0">
              <a:solidFill>
                <a:schemeClr val="tx1"/>
              </a:solidFill>
            </a:rPr>
            <a:t>Understand the changes</a:t>
          </a:r>
        </a:p>
      </dgm:t>
    </dgm:pt>
    <dgm:pt modelId="{F23F2957-2FBE-4BD7-B644-F7C7CB8F488B}" type="parTrans" cxnId="{020A60E8-F8F3-4988-BD3E-C1CFEB1DDFA6}">
      <dgm:prSet/>
      <dgm:spPr/>
      <dgm:t>
        <a:bodyPr/>
        <a:lstStyle/>
        <a:p>
          <a:endParaRPr lang="en-US">
            <a:solidFill>
              <a:schemeClr val="tx1"/>
            </a:solidFill>
          </a:endParaRPr>
        </a:p>
      </dgm:t>
    </dgm:pt>
    <dgm:pt modelId="{332D2316-7E37-42B1-8F36-B1184B87B52D}" type="sibTrans" cxnId="{020A60E8-F8F3-4988-BD3E-C1CFEB1DDFA6}">
      <dgm:prSet/>
      <dgm:spPr/>
      <dgm:t>
        <a:bodyPr/>
        <a:lstStyle/>
        <a:p>
          <a:endParaRPr lang="en-US">
            <a:solidFill>
              <a:schemeClr val="tx1"/>
            </a:solidFill>
          </a:endParaRPr>
        </a:p>
      </dgm:t>
    </dgm:pt>
    <dgm:pt modelId="{0ABD803C-F51D-4F64-9856-EB02EEF0C69A}">
      <dgm:prSet phldrT="[Text]" custT="1"/>
      <dgm:spPr>
        <a:solidFill>
          <a:srgbClr val="FF9900"/>
        </a:solidFill>
        <a:ln>
          <a:solidFill>
            <a:srgbClr val="FF9900"/>
          </a:solidFill>
        </a:ln>
      </dgm:spPr>
      <dgm:t>
        <a:bodyPr/>
        <a:lstStyle/>
        <a:p>
          <a:r>
            <a:rPr lang="en-US" sz="1100" b="1" dirty="0">
              <a:solidFill>
                <a:schemeClr val="tx1"/>
              </a:solidFill>
            </a:rPr>
            <a:t>Test Execution</a:t>
          </a:r>
        </a:p>
      </dgm:t>
    </dgm:pt>
    <dgm:pt modelId="{C50CA605-0E7F-488E-A71A-65A3D9033D23}" type="parTrans" cxnId="{300DF346-680B-4E83-BFBD-D611862D818D}">
      <dgm:prSet/>
      <dgm:spPr/>
      <dgm:t>
        <a:bodyPr/>
        <a:lstStyle/>
        <a:p>
          <a:endParaRPr lang="en-US">
            <a:solidFill>
              <a:schemeClr val="tx1"/>
            </a:solidFill>
          </a:endParaRPr>
        </a:p>
      </dgm:t>
    </dgm:pt>
    <dgm:pt modelId="{53466013-4221-429D-A416-B237B5BDADB6}" type="sibTrans" cxnId="{300DF346-680B-4E83-BFBD-D611862D818D}">
      <dgm:prSet/>
      <dgm:spPr/>
      <dgm:t>
        <a:bodyPr/>
        <a:lstStyle/>
        <a:p>
          <a:endParaRPr lang="en-US">
            <a:solidFill>
              <a:schemeClr val="tx1"/>
            </a:solidFill>
          </a:endParaRPr>
        </a:p>
      </dgm:t>
    </dgm:pt>
    <dgm:pt modelId="{FECE23E5-E7A0-4FAB-9018-A86554551523}">
      <dgm:prSet phldrT="[Text]" custT="1"/>
      <dgm:spPr>
        <a:ln>
          <a:solidFill>
            <a:srgbClr val="FF9900"/>
          </a:solidFill>
        </a:ln>
      </dgm:spPr>
      <dgm:t>
        <a:bodyPr/>
        <a:lstStyle/>
        <a:p>
          <a:pPr>
            <a:buFont typeface="Arial" panose="020B0604020202020204" pitchFamily="34" charset="0"/>
            <a:buChar char="•"/>
          </a:pPr>
          <a:r>
            <a:rPr lang="en-US" sz="1000" dirty="0">
              <a:solidFill>
                <a:schemeClr val="tx1"/>
              </a:solidFill>
            </a:rPr>
            <a:t>Upload Test Scripts into UP Framework</a:t>
          </a:r>
        </a:p>
      </dgm:t>
    </dgm:pt>
    <dgm:pt modelId="{D6563D09-35FD-4B07-84DE-6B2A10EF4800}" type="parTrans" cxnId="{67656960-1AE3-47E8-A6BB-93F624BB0B81}">
      <dgm:prSet/>
      <dgm:spPr/>
      <dgm:t>
        <a:bodyPr/>
        <a:lstStyle/>
        <a:p>
          <a:endParaRPr lang="en-US">
            <a:solidFill>
              <a:schemeClr val="tx1"/>
            </a:solidFill>
          </a:endParaRPr>
        </a:p>
      </dgm:t>
    </dgm:pt>
    <dgm:pt modelId="{A862D461-39E5-479D-98F8-757C5CF5792B}" type="sibTrans" cxnId="{67656960-1AE3-47E8-A6BB-93F624BB0B81}">
      <dgm:prSet/>
      <dgm:spPr/>
      <dgm:t>
        <a:bodyPr/>
        <a:lstStyle/>
        <a:p>
          <a:endParaRPr lang="en-US">
            <a:solidFill>
              <a:schemeClr val="tx1"/>
            </a:solidFill>
          </a:endParaRPr>
        </a:p>
      </dgm:t>
    </dgm:pt>
    <dgm:pt modelId="{D2792208-35F9-4B1D-9F8E-A997CAABA918}">
      <dgm:prSet custT="1"/>
      <dgm:spPr>
        <a:ln>
          <a:solidFill>
            <a:srgbClr val="FF9900"/>
          </a:solidFill>
        </a:ln>
      </dgm:spPr>
      <dgm:t>
        <a:bodyPr/>
        <a:lstStyle/>
        <a:p>
          <a:r>
            <a:rPr lang="en-US" sz="1100" dirty="0">
              <a:solidFill>
                <a:schemeClr val="tx1"/>
              </a:solidFill>
            </a:rPr>
            <a:t>Update the Test scripts with new application changes</a:t>
          </a:r>
        </a:p>
      </dgm:t>
    </dgm:pt>
    <dgm:pt modelId="{241861CB-EA7C-40A6-BA25-7E085A189C25}" type="parTrans" cxnId="{9BE18B9D-204B-4CC5-A645-2DC514227319}">
      <dgm:prSet/>
      <dgm:spPr/>
      <dgm:t>
        <a:bodyPr/>
        <a:lstStyle/>
        <a:p>
          <a:endParaRPr lang="en-US">
            <a:solidFill>
              <a:schemeClr val="tx1"/>
            </a:solidFill>
          </a:endParaRPr>
        </a:p>
      </dgm:t>
    </dgm:pt>
    <dgm:pt modelId="{AB6D98C4-0A9E-401F-9A1A-A60C10754F16}" type="sibTrans" cxnId="{9BE18B9D-204B-4CC5-A645-2DC514227319}">
      <dgm:prSet/>
      <dgm:spPr/>
      <dgm:t>
        <a:bodyPr/>
        <a:lstStyle/>
        <a:p>
          <a:endParaRPr lang="en-US">
            <a:solidFill>
              <a:schemeClr val="tx1"/>
            </a:solidFill>
          </a:endParaRPr>
        </a:p>
      </dgm:t>
    </dgm:pt>
    <dgm:pt modelId="{FAF086BC-AAEB-4636-903B-1B5B5A5630DC}">
      <dgm:prSet custT="1"/>
      <dgm:spPr>
        <a:ln>
          <a:solidFill>
            <a:srgbClr val="FF9900"/>
          </a:solidFill>
        </a:ln>
      </dgm:spPr>
      <dgm:t>
        <a:bodyPr/>
        <a:lstStyle/>
        <a:p>
          <a:r>
            <a:rPr lang="en-US" sz="1100" dirty="0">
              <a:solidFill>
                <a:schemeClr val="tx1"/>
              </a:solidFill>
            </a:rPr>
            <a:t>Run Test Scripts </a:t>
          </a:r>
        </a:p>
      </dgm:t>
    </dgm:pt>
    <dgm:pt modelId="{81E25E4E-479A-4E50-BA55-1B9B58A58829}" type="parTrans" cxnId="{F834DF4B-848F-49A4-8631-544F7BC9E564}">
      <dgm:prSet/>
      <dgm:spPr/>
      <dgm:t>
        <a:bodyPr/>
        <a:lstStyle/>
        <a:p>
          <a:endParaRPr lang="en-US">
            <a:solidFill>
              <a:schemeClr val="tx1"/>
            </a:solidFill>
          </a:endParaRPr>
        </a:p>
      </dgm:t>
    </dgm:pt>
    <dgm:pt modelId="{0FA01ADE-8A01-4DE5-B9FC-21BE564D9EB0}" type="sibTrans" cxnId="{F834DF4B-848F-49A4-8631-544F7BC9E564}">
      <dgm:prSet/>
      <dgm:spPr/>
      <dgm:t>
        <a:bodyPr/>
        <a:lstStyle/>
        <a:p>
          <a:endParaRPr lang="en-US">
            <a:solidFill>
              <a:schemeClr val="tx1"/>
            </a:solidFill>
          </a:endParaRPr>
        </a:p>
      </dgm:t>
    </dgm:pt>
    <dgm:pt modelId="{3254DAB3-9E87-4D2D-B516-EB7D684021C4}">
      <dgm:prSet custT="1"/>
      <dgm:spPr>
        <a:ln>
          <a:solidFill>
            <a:srgbClr val="FF9900"/>
          </a:solidFill>
        </a:ln>
      </dgm:spPr>
      <dgm:t>
        <a:bodyPr/>
        <a:lstStyle/>
        <a:p>
          <a:pPr>
            <a:buFont typeface="Arial" panose="020B0604020202020204" pitchFamily="34" charset="0"/>
            <a:buChar char="•"/>
          </a:pPr>
          <a:r>
            <a:rPr lang="en-US" sz="1000" dirty="0">
              <a:solidFill>
                <a:schemeClr val="tx1"/>
              </a:solidFill>
            </a:rPr>
            <a:t>Execute the Tests </a:t>
          </a:r>
        </a:p>
      </dgm:t>
    </dgm:pt>
    <dgm:pt modelId="{821DCBCB-3C1D-4C4A-A6F1-52D8293180A1}" type="parTrans" cxnId="{5584A030-FB12-4F38-970B-644D98013CAB}">
      <dgm:prSet/>
      <dgm:spPr/>
      <dgm:t>
        <a:bodyPr/>
        <a:lstStyle/>
        <a:p>
          <a:endParaRPr lang="en-US">
            <a:solidFill>
              <a:schemeClr val="tx1"/>
            </a:solidFill>
          </a:endParaRPr>
        </a:p>
      </dgm:t>
    </dgm:pt>
    <dgm:pt modelId="{AD8CD70F-78DF-4781-85DD-CAF344DAEEB2}" type="sibTrans" cxnId="{5584A030-FB12-4F38-970B-644D98013CAB}">
      <dgm:prSet/>
      <dgm:spPr/>
      <dgm:t>
        <a:bodyPr/>
        <a:lstStyle/>
        <a:p>
          <a:endParaRPr lang="en-US">
            <a:solidFill>
              <a:schemeClr val="tx1"/>
            </a:solidFill>
          </a:endParaRPr>
        </a:p>
      </dgm:t>
    </dgm:pt>
    <dgm:pt modelId="{887D679F-39DF-4680-B03D-3AA44AB3B8A9}">
      <dgm:prSet custT="1"/>
      <dgm:spPr>
        <a:ln>
          <a:solidFill>
            <a:srgbClr val="FF9900"/>
          </a:solidFill>
        </a:ln>
      </dgm:spPr>
      <dgm:t>
        <a:bodyPr/>
        <a:lstStyle/>
        <a:p>
          <a:pPr>
            <a:buFont typeface="Arial" panose="020B0604020202020204" pitchFamily="34" charset="0"/>
            <a:buChar char="•"/>
          </a:pPr>
          <a:r>
            <a:rPr lang="en-US" sz="1000" dirty="0">
              <a:solidFill>
                <a:schemeClr val="tx1"/>
              </a:solidFill>
            </a:rPr>
            <a:t>Log Defects</a:t>
          </a:r>
        </a:p>
      </dgm:t>
    </dgm:pt>
    <dgm:pt modelId="{FAD84BE1-6E5F-44DF-9D3D-6EE5CA41DC0A}" type="parTrans" cxnId="{D577745F-3F81-48EF-B030-973CF272AC90}">
      <dgm:prSet/>
      <dgm:spPr/>
      <dgm:t>
        <a:bodyPr/>
        <a:lstStyle/>
        <a:p>
          <a:endParaRPr lang="en-US">
            <a:solidFill>
              <a:schemeClr val="tx1"/>
            </a:solidFill>
          </a:endParaRPr>
        </a:p>
      </dgm:t>
    </dgm:pt>
    <dgm:pt modelId="{08AF1329-F335-42C4-BD5F-ED641BD6BFA0}" type="sibTrans" cxnId="{D577745F-3F81-48EF-B030-973CF272AC90}">
      <dgm:prSet/>
      <dgm:spPr/>
      <dgm:t>
        <a:bodyPr/>
        <a:lstStyle/>
        <a:p>
          <a:endParaRPr lang="en-US">
            <a:solidFill>
              <a:schemeClr val="tx1"/>
            </a:solidFill>
          </a:endParaRPr>
        </a:p>
      </dgm:t>
    </dgm:pt>
    <dgm:pt modelId="{BA5F99FF-D605-4A92-BB91-13D7B3806DB2}">
      <dgm:prSet custT="1"/>
      <dgm:spPr>
        <a:ln>
          <a:solidFill>
            <a:srgbClr val="FF9900"/>
          </a:solidFill>
        </a:ln>
      </dgm:spPr>
      <dgm:t>
        <a:bodyPr/>
        <a:lstStyle/>
        <a:p>
          <a:pPr>
            <a:buFont typeface="Arial" panose="020B0604020202020204" pitchFamily="34" charset="0"/>
            <a:buChar char="•"/>
          </a:pPr>
          <a:r>
            <a:rPr lang="en-US" sz="1000" dirty="0">
              <a:solidFill>
                <a:schemeClr val="tx1"/>
              </a:solidFill>
            </a:rPr>
            <a:t>Test Signoff </a:t>
          </a:r>
        </a:p>
      </dgm:t>
    </dgm:pt>
    <dgm:pt modelId="{15466347-1F7E-4470-ABAA-70162EA2948B}" type="parTrans" cxnId="{0B4F1090-B987-4E9B-9671-CCD55BB32F8C}">
      <dgm:prSet/>
      <dgm:spPr/>
      <dgm:t>
        <a:bodyPr/>
        <a:lstStyle/>
        <a:p>
          <a:endParaRPr lang="en-US">
            <a:solidFill>
              <a:schemeClr val="tx1"/>
            </a:solidFill>
          </a:endParaRPr>
        </a:p>
      </dgm:t>
    </dgm:pt>
    <dgm:pt modelId="{BE504881-9161-4C83-9F39-BCAEDD0D1412}" type="sibTrans" cxnId="{0B4F1090-B987-4E9B-9671-CCD55BB32F8C}">
      <dgm:prSet/>
      <dgm:spPr/>
      <dgm:t>
        <a:bodyPr/>
        <a:lstStyle/>
        <a:p>
          <a:endParaRPr lang="en-US">
            <a:solidFill>
              <a:schemeClr val="tx1"/>
            </a:solidFill>
          </a:endParaRPr>
        </a:p>
      </dgm:t>
    </dgm:pt>
    <dgm:pt modelId="{7D8F2111-CDB5-4F7E-BE14-CDCAF676A801}">
      <dgm:prSet custT="1"/>
      <dgm:spPr>
        <a:ln>
          <a:solidFill>
            <a:srgbClr val="FF9900"/>
          </a:solidFill>
        </a:ln>
      </dgm:spPr>
      <dgm:t>
        <a:bodyPr/>
        <a:lstStyle/>
        <a:p>
          <a:endParaRPr lang="en-US" sz="1100" dirty="0">
            <a:solidFill>
              <a:schemeClr val="tx1"/>
            </a:solidFill>
          </a:endParaRPr>
        </a:p>
      </dgm:t>
    </dgm:pt>
    <dgm:pt modelId="{CDD0D6A8-BDE7-4277-98D7-AAFD3BAAFEAB}" type="parTrans" cxnId="{D6B40223-AD02-472A-9816-A453C09D8E20}">
      <dgm:prSet/>
      <dgm:spPr/>
      <dgm:t>
        <a:bodyPr/>
        <a:lstStyle/>
        <a:p>
          <a:endParaRPr lang="es-MX"/>
        </a:p>
      </dgm:t>
    </dgm:pt>
    <dgm:pt modelId="{BFD2A854-D76C-466A-BBEC-746447356E9D}" type="sibTrans" cxnId="{D6B40223-AD02-472A-9816-A453C09D8E20}">
      <dgm:prSet/>
      <dgm:spPr/>
      <dgm:t>
        <a:bodyPr/>
        <a:lstStyle/>
        <a:p>
          <a:endParaRPr lang="es-MX"/>
        </a:p>
      </dgm:t>
    </dgm:pt>
    <dgm:pt modelId="{9C8C5936-8D51-4A4E-85C0-C532F1022041}">
      <dgm:prSet custT="1"/>
      <dgm:spPr>
        <a:ln>
          <a:solidFill>
            <a:srgbClr val="FF9900"/>
          </a:solidFill>
        </a:ln>
      </dgm:spPr>
      <dgm:t>
        <a:bodyPr/>
        <a:lstStyle/>
        <a:p>
          <a:endParaRPr lang="en-US" sz="1100" dirty="0">
            <a:solidFill>
              <a:schemeClr val="tx1"/>
            </a:solidFill>
          </a:endParaRPr>
        </a:p>
      </dgm:t>
    </dgm:pt>
    <dgm:pt modelId="{94978657-6CA0-453E-9D0A-B07852647DED}" type="parTrans" cxnId="{70B8EA67-B0B9-43CA-8959-96CF0A47F448}">
      <dgm:prSet/>
      <dgm:spPr/>
      <dgm:t>
        <a:bodyPr/>
        <a:lstStyle/>
        <a:p>
          <a:endParaRPr lang="es-MX"/>
        </a:p>
      </dgm:t>
    </dgm:pt>
    <dgm:pt modelId="{71D41AC4-8365-45AA-9199-C9E50AE6754D}" type="sibTrans" cxnId="{70B8EA67-B0B9-43CA-8959-96CF0A47F448}">
      <dgm:prSet/>
      <dgm:spPr/>
      <dgm:t>
        <a:bodyPr/>
        <a:lstStyle/>
        <a:p>
          <a:endParaRPr lang="es-MX"/>
        </a:p>
      </dgm:t>
    </dgm:pt>
    <dgm:pt modelId="{6B9F6542-ACCD-4103-9C92-7176213D7FE9}">
      <dgm:prSet custT="1"/>
      <dgm:spPr>
        <a:ln>
          <a:solidFill>
            <a:srgbClr val="FF9900"/>
          </a:solidFill>
        </a:ln>
      </dgm:spPr>
      <dgm:t>
        <a:bodyPr/>
        <a:lstStyle/>
        <a:p>
          <a:endParaRPr lang="en-US" sz="1100" dirty="0">
            <a:solidFill>
              <a:schemeClr val="tx1"/>
            </a:solidFill>
          </a:endParaRPr>
        </a:p>
      </dgm:t>
    </dgm:pt>
    <dgm:pt modelId="{E593A3B8-BD08-4F41-AC73-CFDDF6387E6B}" type="parTrans" cxnId="{FCFA0F14-DDFD-4CD5-B806-D35F5F6701AA}">
      <dgm:prSet/>
      <dgm:spPr/>
      <dgm:t>
        <a:bodyPr/>
        <a:lstStyle/>
        <a:p>
          <a:endParaRPr lang="es-MX"/>
        </a:p>
      </dgm:t>
    </dgm:pt>
    <dgm:pt modelId="{38228B3F-B523-49DD-A474-AD4C06539573}" type="sibTrans" cxnId="{FCFA0F14-DDFD-4CD5-B806-D35F5F6701AA}">
      <dgm:prSet/>
      <dgm:spPr/>
      <dgm:t>
        <a:bodyPr/>
        <a:lstStyle/>
        <a:p>
          <a:endParaRPr lang="es-MX"/>
        </a:p>
      </dgm:t>
    </dgm:pt>
    <dgm:pt modelId="{BA90D86D-2554-41FE-8C6E-6538DCAAC5CB}">
      <dgm:prSet custT="1"/>
      <dgm:spPr>
        <a:ln>
          <a:solidFill>
            <a:srgbClr val="FF9900"/>
          </a:solidFill>
        </a:ln>
      </dgm:spPr>
      <dgm:t>
        <a:bodyPr/>
        <a:lstStyle/>
        <a:p>
          <a:endParaRPr lang="en-US" sz="1100" dirty="0">
            <a:solidFill>
              <a:schemeClr val="tx1"/>
            </a:solidFill>
          </a:endParaRPr>
        </a:p>
      </dgm:t>
    </dgm:pt>
    <dgm:pt modelId="{DD2E0224-06B8-4E63-81FA-BAAC7A0E53F3}" type="parTrans" cxnId="{347994D0-DA7A-4D46-91E4-6DACEAB58726}">
      <dgm:prSet/>
      <dgm:spPr/>
      <dgm:t>
        <a:bodyPr/>
        <a:lstStyle/>
        <a:p>
          <a:endParaRPr lang="es-MX"/>
        </a:p>
      </dgm:t>
    </dgm:pt>
    <dgm:pt modelId="{6135B740-468D-4AA5-9609-519200A0E9A4}" type="sibTrans" cxnId="{347994D0-DA7A-4D46-91E4-6DACEAB58726}">
      <dgm:prSet/>
      <dgm:spPr/>
      <dgm:t>
        <a:bodyPr/>
        <a:lstStyle/>
        <a:p>
          <a:endParaRPr lang="es-MX"/>
        </a:p>
      </dgm:t>
    </dgm:pt>
    <dgm:pt modelId="{E1B6979E-1893-4F52-80C1-CDE41366D780}">
      <dgm:prSet custT="1"/>
      <dgm:spPr>
        <a:ln>
          <a:solidFill>
            <a:srgbClr val="FF9900"/>
          </a:solidFill>
        </a:ln>
      </dgm:spPr>
      <dgm:t>
        <a:bodyPr/>
        <a:lstStyle/>
        <a:p>
          <a:endParaRPr lang="en-US" sz="1100" dirty="0">
            <a:solidFill>
              <a:schemeClr val="tx1"/>
            </a:solidFill>
          </a:endParaRPr>
        </a:p>
      </dgm:t>
    </dgm:pt>
    <dgm:pt modelId="{C112D4F5-E5EC-4D0A-850B-6BC83A74AD01}" type="parTrans" cxnId="{066432C6-699B-4C37-9835-E9A692283F9F}">
      <dgm:prSet/>
      <dgm:spPr/>
      <dgm:t>
        <a:bodyPr/>
        <a:lstStyle/>
        <a:p>
          <a:endParaRPr lang="es-MX"/>
        </a:p>
      </dgm:t>
    </dgm:pt>
    <dgm:pt modelId="{8D88EAA0-80A3-49AA-BDC6-9543932A7E4F}" type="sibTrans" cxnId="{066432C6-699B-4C37-9835-E9A692283F9F}">
      <dgm:prSet/>
      <dgm:spPr/>
      <dgm:t>
        <a:bodyPr/>
        <a:lstStyle/>
        <a:p>
          <a:endParaRPr lang="es-MX"/>
        </a:p>
      </dgm:t>
    </dgm:pt>
    <dgm:pt modelId="{5128D57B-A255-4FC8-8516-BD14C0340056}">
      <dgm:prSet custT="1"/>
      <dgm:spPr>
        <a:ln>
          <a:solidFill>
            <a:srgbClr val="FF9900"/>
          </a:solidFill>
        </a:ln>
      </dgm:spPr>
      <dgm:t>
        <a:bodyPr/>
        <a:lstStyle/>
        <a:p>
          <a:endParaRPr lang="en-US" sz="1100" dirty="0">
            <a:solidFill>
              <a:schemeClr val="tx1"/>
            </a:solidFill>
          </a:endParaRPr>
        </a:p>
      </dgm:t>
    </dgm:pt>
    <dgm:pt modelId="{FB0BD55C-FE2B-4D8C-BF9C-5020A5A0D290}" type="parTrans" cxnId="{2290DCCD-842A-4407-B4CB-AFF62539EC13}">
      <dgm:prSet/>
      <dgm:spPr/>
      <dgm:t>
        <a:bodyPr/>
        <a:lstStyle/>
        <a:p>
          <a:endParaRPr lang="es-MX"/>
        </a:p>
      </dgm:t>
    </dgm:pt>
    <dgm:pt modelId="{DCF3D628-634D-4C67-82FE-EB1BF6CE5F53}" type="sibTrans" cxnId="{2290DCCD-842A-4407-B4CB-AFF62539EC13}">
      <dgm:prSet/>
      <dgm:spPr/>
      <dgm:t>
        <a:bodyPr/>
        <a:lstStyle/>
        <a:p>
          <a:endParaRPr lang="es-MX"/>
        </a:p>
      </dgm:t>
    </dgm:pt>
    <dgm:pt modelId="{BED65893-D65F-4E17-9AFF-6F8BACEF6809}" type="pres">
      <dgm:prSet presAssocID="{C67AC0C8-2780-4105-8C14-AC092BE86772}" presName="Name0" presStyleCnt="0">
        <dgm:presLayoutVars>
          <dgm:dir/>
          <dgm:animLvl val="lvl"/>
          <dgm:resizeHandles val="exact"/>
        </dgm:presLayoutVars>
      </dgm:prSet>
      <dgm:spPr/>
    </dgm:pt>
    <dgm:pt modelId="{EB29922C-9CBF-434E-AA29-2303561F9D57}" type="pres">
      <dgm:prSet presAssocID="{C67AC0C8-2780-4105-8C14-AC092BE86772}" presName="tSp" presStyleCnt="0"/>
      <dgm:spPr/>
    </dgm:pt>
    <dgm:pt modelId="{9595C22F-4748-4A78-B030-C1EE17B2E78E}" type="pres">
      <dgm:prSet presAssocID="{C67AC0C8-2780-4105-8C14-AC092BE86772}" presName="bSp" presStyleCnt="0"/>
      <dgm:spPr/>
    </dgm:pt>
    <dgm:pt modelId="{7279A8A8-11E9-4714-81D6-E06E5580F9E0}" type="pres">
      <dgm:prSet presAssocID="{C67AC0C8-2780-4105-8C14-AC092BE86772}" presName="process" presStyleCnt="0"/>
      <dgm:spPr/>
    </dgm:pt>
    <dgm:pt modelId="{5FA3568A-3499-422D-9A6E-FBA1A48328BB}" type="pres">
      <dgm:prSet presAssocID="{0D71C879-C095-47F5-8734-8750398B1F34}" presName="composite1" presStyleCnt="0"/>
      <dgm:spPr/>
    </dgm:pt>
    <dgm:pt modelId="{D28377F5-CF14-424B-BEEE-E243E071D1F3}" type="pres">
      <dgm:prSet presAssocID="{0D71C879-C095-47F5-8734-8750398B1F34}" presName="dummyNode1" presStyleLbl="node1" presStyleIdx="0" presStyleCnt="2"/>
      <dgm:spPr/>
    </dgm:pt>
    <dgm:pt modelId="{8E1964AB-F6E5-44E8-B48C-162976810175}" type="pres">
      <dgm:prSet presAssocID="{0D71C879-C095-47F5-8734-8750398B1F34}" presName="childNode1" presStyleLbl="bgAcc1" presStyleIdx="0" presStyleCnt="2" custScaleY="199119" custLinFactNeighborY="7109">
        <dgm:presLayoutVars>
          <dgm:bulletEnabled val="1"/>
        </dgm:presLayoutVars>
      </dgm:prSet>
      <dgm:spPr/>
    </dgm:pt>
    <dgm:pt modelId="{FCA34398-F895-49FB-B2B4-472E53834369}" type="pres">
      <dgm:prSet presAssocID="{0D71C879-C095-47F5-8734-8750398B1F34}" presName="childNode1tx" presStyleLbl="bgAcc1" presStyleIdx="0" presStyleCnt="2">
        <dgm:presLayoutVars>
          <dgm:bulletEnabled val="1"/>
        </dgm:presLayoutVars>
      </dgm:prSet>
      <dgm:spPr/>
    </dgm:pt>
    <dgm:pt modelId="{13A3919E-41A9-49D6-9B1C-C67C1B236C92}" type="pres">
      <dgm:prSet presAssocID="{0D71C879-C095-47F5-8734-8750398B1F34}" presName="parentNode1" presStyleLbl="node1" presStyleIdx="0" presStyleCnt="2" custLinFactY="-153742" custLinFactNeighborY="-200000">
        <dgm:presLayoutVars>
          <dgm:chMax val="1"/>
          <dgm:bulletEnabled val="1"/>
        </dgm:presLayoutVars>
      </dgm:prSet>
      <dgm:spPr/>
    </dgm:pt>
    <dgm:pt modelId="{B07BBC4B-3237-4855-ABD3-05E3F0E739A3}" type="pres">
      <dgm:prSet presAssocID="{0D71C879-C095-47F5-8734-8750398B1F34}" presName="connSite1" presStyleCnt="0"/>
      <dgm:spPr/>
    </dgm:pt>
    <dgm:pt modelId="{FD40CF8E-1F91-40A5-9892-D8A63D8FCC94}" type="pres">
      <dgm:prSet presAssocID="{DE26FDCE-AC84-4062-ADC6-9A06F489CE9D}" presName="Name9" presStyleLbl="sibTrans2D1" presStyleIdx="0" presStyleCnt="1" custAng="1614020" custLinFactNeighborX="83443" custLinFactNeighborY="5945"/>
      <dgm:spPr/>
    </dgm:pt>
    <dgm:pt modelId="{CF3D1763-9AF3-40A3-A4E8-BCB0570B0F39}" type="pres">
      <dgm:prSet presAssocID="{0ABD803C-F51D-4F64-9856-EB02EEF0C69A}" presName="composite2" presStyleCnt="0"/>
      <dgm:spPr/>
    </dgm:pt>
    <dgm:pt modelId="{B812DB99-D0BF-4E64-B98D-61D9B5BEB6F6}" type="pres">
      <dgm:prSet presAssocID="{0ABD803C-F51D-4F64-9856-EB02EEF0C69A}" presName="dummyNode2" presStyleLbl="node1" presStyleIdx="0" presStyleCnt="2"/>
      <dgm:spPr/>
    </dgm:pt>
    <dgm:pt modelId="{B6DA247A-8044-4014-9BA2-B89289EDD4CA}" type="pres">
      <dgm:prSet presAssocID="{0ABD803C-F51D-4F64-9856-EB02EEF0C69A}" presName="childNode2" presStyleLbl="bgAcc1" presStyleIdx="1" presStyleCnt="2" custScaleY="148330" custLinFactNeighborX="-2142" custLinFactNeighborY="-40901">
        <dgm:presLayoutVars>
          <dgm:bulletEnabled val="1"/>
        </dgm:presLayoutVars>
      </dgm:prSet>
      <dgm:spPr/>
    </dgm:pt>
    <dgm:pt modelId="{5049B65A-31C6-4EDB-9387-E4A1282EB627}" type="pres">
      <dgm:prSet presAssocID="{0ABD803C-F51D-4F64-9856-EB02EEF0C69A}" presName="childNode2tx" presStyleLbl="bgAcc1" presStyleIdx="1" presStyleCnt="2">
        <dgm:presLayoutVars>
          <dgm:bulletEnabled val="1"/>
        </dgm:presLayoutVars>
      </dgm:prSet>
      <dgm:spPr/>
    </dgm:pt>
    <dgm:pt modelId="{5760E033-64CA-4711-8656-1870FB8FEE3C}" type="pres">
      <dgm:prSet presAssocID="{0ABD803C-F51D-4F64-9856-EB02EEF0C69A}" presName="parentNode2" presStyleLbl="node1" presStyleIdx="1" presStyleCnt="2" custScaleX="94562" custLinFactY="-23975" custLinFactNeighborX="-9999" custLinFactNeighborY="-100000">
        <dgm:presLayoutVars>
          <dgm:chMax val="0"/>
          <dgm:bulletEnabled val="1"/>
        </dgm:presLayoutVars>
      </dgm:prSet>
      <dgm:spPr/>
    </dgm:pt>
    <dgm:pt modelId="{38E098A2-382B-4E9B-B26C-E1D9D32575D0}" type="pres">
      <dgm:prSet presAssocID="{0ABD803C-F51D-4F64-9856-EB02EEF0C69A}" presName="connSite2" presStyleCnt="0"/>
      <dgm:spPr/>
    </dgm:pt>
  </dgm:ptLst>
  <dgm:cxnLst>
    <dgm:cxn modelId="{C663620F-04F9-4786-B111-646AFBBBBBF8}" type="presOf" srcId="{FAF086BC-AAEB-4636-903B-1B5B5A5630DC}" destId="{FCA34398-F895-49FB-B2B4-472E53834369}" srcOrd="1" destOrd="2" presId="urn:microsoft.com/office/officeart/2005/8/layout/hProcess4"/>
    <dgm:cxn modelId="{3F16B60F-CD4D-43CA-AA2A-F071AFCA65DE}" srcId="{C67AC0C8-2780-4105-8C14-AC092BE86772}" destId="{0D71C879-C095-47F5-8734-8750398B1F34}" srcOrd="0" destOrd="0" parTransId="{C8D86B08-62BD-4DF6-8C5D-97BD14F47595}" sibTransId="{DE26FDCE-AC84-4062-ADC6-9A06F489CE9D}"/>
    <dgm:cxn modelId="{646D7412-1ABF-4DF7-B357-001924F0C2AB}" type="presOf" srcId="{0ABD803C-F51D-4F64-9856-EB02EEF0C69A}" destId="{5760E033-64CA-4711-8656-1870FB8FEE3C}" srcOrd="0" destOrd="0" presId="urn:microsoft.com/office/officeart/2005/8/layout/hProcess4"/>
    <dgm:cxn modelId="{FCFA0F14-DDFD-4CD5-B806-D35F5F6701AA}" srcId="{0ABD803C-F51D-4F64-9856-EB02EEF0C69A}" destId="{6B9F6542-ACCD-4103-9C92-7176213D7FE9}" srcOrd="5" destOrd="0" parTransId="{E593A3B8-BD08-4F41-AC73-CFDDF6387E6B}" sibTransId="{38228B3F-B523-49DD-A474-AD4C06539573}"/>
    <dgm:cxn modelId="{D6B40223-AD02-472A-9816-A453C09D8E20}" srcId="{0ABD803C-F51D-4F64-9856-EB02EEF0C69A}" destId="{7D8F2111-CDB5-4F7E-BE14-CDCAF676A801}" srcOrd="9" destOrd="0" parTransId="{CDD0D6A8-BDE7-4277-98D7-AAFD3BAAFEAB}" sibTransId="{BFD2A854-D76C-466A-BBEC-746447356E9D}"/>
    <dgm:cxn modelId="{5584A030-FB12-4F38-970B-644D98013CAB}" srcId="{0ABD803C-F51D-4F64-9856-EB02EEF0C69A}" destId="{3254DAB3-9E87-4D2D-B516-EB7D684021C4}" srcOrd="1" destOrd="0" parTransId="{821DCBCB-3C1D-4C4A-A6F1-52D8293180A1}" sibTransId="{AD8CD70F-78DF-4781-85DD-CAF344DAEEB2}"/>
    <dgm:cxn modelId="{00BF575E-C739-4F31-9F56-B2D200CF24B2}" type="presOf" srcId="{D2792208-35F9-4B1D-9F8E-A997CAABA918}" destId="{8E1964AB-F6E5-44E8-B48C-162976810175}" srcOrd="0" destOrd="1" presId="urn:microsoft.com/office/officeart/2005/8/layout/hProcess4"/>
    <dgm:cxn modelId="{1F32605F-C030-4B07-AC1E-F49E44BF7F5C}" type="presOf" srcId="{6B9F6542-ACCD-4103-9C92-7176213D7FE9}" destId="{5049B65A-31C6-4EDB-9387-E4A1282EB627}" srcOrd="1" destOrd="5" presId="urn:microsoft.com/office/officeart/2005/8/layout/hProcess4"/>
    <dgm:cxn modelId="{D577745F-3F81-48EF-B030-973CF272AC90}" srcId="{0ABD803C-F51D-4F64-9856-EB02EEF0C69A}" destId="{887D679F-39DF-4680-B03D-3AA44AB3B8A9}" srcOrd="2" destOrd="0" parTransId="{FAD84BE1-6E5F-44DF-9D3D-6EE5CA41DC0A}" sibTransId="{08AF1329-F335-42C4-BD5F-ED641BD6BFA0}"/>
    <dgm:cxn modelId="{F3378D5F-2E92-4101-BB68-8ACAEE22BDAC}" type="presOf" srcId="{2609147B-B70A-4B33-819C-E7C3A11FB500}" destId="{FCA34398-F895-49FB-B2B4-472E53834369}" srcOrd="1" destOrd="0" presId="urn:microsoft.com/office/officeart/2005/8/layout/hProcess4"/>
    <dgm:cxn modelId="{67656960-1AE3-47E8-A6BB-93F624BB0B81}" srcId="{0ABD803C-F51D-4F64-9856-EB02EEF0C69A}" destId="{FECE23E5-E7A0-4FAB-9018-A86554551523}" srcOrd="0" destOrd="0" parTransId="{D6563D09-35FD-4B07-84DE-6B2A10EF4800}" sibTransId="{A862D461-39E5-479D-98F8-757C5CF5792B}"/>
    <dgm:cxn modelId="{41A66E60-C3C1-4B48-8E0D-5DD505D944A1}" type="presOf" srcId="{DE26FDCE-AC84-4062-ADC6-9A06F489CE9D}" destId="{FD40CF8E-1F91-40A5-9892-D8A63D8FCC94}" srcOrd="0" destOrd="0" presId="urn:microsoft.com/office/officeart/2005/8/layout/hProcess4"/>
    <dgm:cxn modelId="{2DD73C62-2628-484F-B241-B772A242F5DE}" type="presOf" srcId="{E1B6979E-1893-4F52-80C1-CDE41366D780}" destId="{5049B65A-31C6-4EDB-9387-E4A1282EB627}" srcOrd="1" destOrd="7" presId="urn:microsoft.com/office/officeart/2005/8/layout/hProcess4"/>
    <dgm:cxn modelId="{0EB9FF63-43C0-44C1-8C26-C8E636E29E91}" type="presOf" srcId="{9C8C5936-8D51-4A4E-85C0-C532F1022041}" destId="{B6DA247A-8044-4014-9BA2-B89289EDD4CA}" srcOrd="0" destOrd="4" presId="urn:microsoft.com/office/officeart/2005/8/layout/hProcess4"/>
    <dgm:cxn modelId="{B2125564-DDC1-4197-92E1-8AD6568E1435}" type="presOf" srcId="{7D8F2111-CDB5-4F7E-BE14-CDCAF676A801}" destId="{B6DA247A-8044-4014-9BA2-B89289EDD4CA}" srcOrd="0" destOrd="9" presId="urn:microsoft.com/office/officeart/2005/8/layout/hProcess4"/>
    <dgm:cxn modelId="{640DD666-A929-4E55-952C-8B86F1020EB2}" type="presOf" srcId="{FECE23E5-E7A0-4FAB-9018-A86554551523}" destId="{B6DA247A-8044-4014-9BA2-B89289EDD4CA}" srcOrd="0" destOrd="0" presId="urn:microsoft.com/office/officeart/2005/8/layout/hProcess4"/>
    <dgm:cxn modelId="{300DF346-680B-4E83-BFBD-D611862D818D}" srcId="{C67AC0C8-2780-4105-8C14-AC092BE86772}" destId="{0ABD803C-F51D-4F64-9856-EB02EEF0C69A}" srcOrd="1" destOrd="0" parTransId="{C50CA605-0E7F-488E-A71A-65A3D9033D23}" sibTransId="{53466013-4221-429D-A416-B237B5BDADB6}"/>
    <dgm:cxn modelId="{892C7A47-B471-4A7C-81DD-681775A25AFD}" type="presOf" srcId="{7D8F2111-CDB5-4F7E-BE14-CDCAF676A801}" destId="{5049B65A-31C6-4EDB-9387-E4A1282EB627}" srcOrd="1" destOrd="9" presId="urn:microsoft.com/office/officeart/2005/8/layout/hProcess4"/>
    <dgm:cxn modelId="{70B8EA67-B0B9-43CA-8959-96CF0A47F448}" srcId="{0ABD803C-F51D-4F64-9856-EB02EEF0C69A}" destId="{9C8C5936-8D51-4A4E-85C0-C532F1022041}" srcOrd="4" destOrd="0" parTransId="{94978657-6CA0-453E-9D0A-B07852647DED}" sibTransId="{71D41AC4-8365-45AA-9199-C9E50AE6754D}"/>
    <dgm:cxn modelId="{F834DF4B-848F-49A4-8631-544F7BC9E564}" srcId="{0D71C879-C095-47F5-8734-8750398B1F34}" destId="{FAF086BC-AAEB-4636-903B-1B5B5A5630DC}" srcOrd="2" destOrd="0" parTransId="{81E25E4E-479A-4E50-BA55-1B9B58A58829}" sibTransId="{0FA01ADE-8A01-4DE5-B9FC-21BE564D9EB0}"/>
    <dgm:cxn modelId="{3F87676D-8D74-41C7-BBDF-4659F0F307CA}" type="presOf" srcId="{5128D57B-A255-4FC8-8516-BD14C0340056}" destId="{5049B65A-31C6-4EDB-9387-E4A1282EB627}" srcOrd="1" destOrd="8" presId="urn:microsoft.com/office/officeart/2005/8/layout/hProcess4"/>
    <dgm:cxn modelId="{5292B855-C651-41C2-B2E6-B823584B0A93}" type="presOf" srcId="{D2792208-35F9-4B1D-9F8E-A997CAABA918}" destId="{FCA34398-F895-49FB-B2B4-472E53834369}" srcOrd="1" destOrd="1" presId="urn:microsoft.com/office/officeart/2005/8/layout/hProcess4"/>
    <dgm:cxn modelId="{F5374F56-1C26-48A8-A2D6-2CFA8AC35463}" type="presOf" srcId="{BA90D86D-2554-41FE-8C6E-6538DCAAC5CB}" destId="{B6DA247A-8044-4014-9BA2-B89289EDD4CA}" srcOrd="0" destOrd="6" presId="urn:microsoft.com/office/officeart/2005/8/layout/hProcess4"/>
    <dgm:cxn modelId="{54E24C83-7189-417B-9DA0-04A7AACF046C}" type="presOf" srcId="{3254DAB3-9E87-4D2D-B516-EB7D684021C4}" destId="{5049B65A-31C6-4EDB-9387-E4A1282EB627}" srcOrd="1" destOrd="1" presId="urn:microsoft.com/office/officeart/2005/8/layout/hProcess4"/>
    <dgm:cxn modelId="{A6C21486-E2C5-443F-A100-8F1986F7319F}" type="presOf" srcId="{887D679F-39DF-4680-B03D-3AA44AB3B8A9}" destId="{B6DA247A-8044-4014-9BA2-B89289EDD4CA}" srcOrd="0" destOrd="2" presId="urn:microsoft.com/office/officeart/2005/8/layout/hProcess4"/>
    <dgm:cxn modelId="{0B4F1090-B987-4E9B-9671-CCD55BB32F8C}" srcId="{0ABD803C-F51D-4F64-9856-EB02EEF0C69A}" destId="{BA5F99FF-D605-4A92-BB91-13D7B3806DB2}" srcOrd="3" destOrd="0" parTransId="{15466347-1F7E-4470-ABAA-70162EA2948B}" sibTransId="{BE504881-9161-4C83-9F39-BCAEDD0D1412}"/>
    <dgm:cxn modelId="{9B56AB9C-ED43-4EBD-B37A-47B032EB8ED6}" type="presOf" srcId="{FECE23E5-E7A0-4FAB-9018-A86554551523}" destId="{5049B65A-31C6-4EDB-9387-E4A1282EB627}" srcOrd="1" destOrd="0" presId="urn:microsoft.com/office/officeart/2005/8/layout/hProcess4"/>
    <dgm:cxn modelId="{9BE18B9D-204B-4CC5-A645-2DC514227319}" srcId="{0D71C879-C095-47F5-8734-8750398B1F34}" destId="{D2792208-35F9-4B1D-9F8E-A997CAABA918}" srcOrd="1" destOrd="0" parTransId="{241861CB-EA7C-40A6-BA25-7E085A189C25}" sibTransId="{AB6D98C4-0A9E-401F-9A1A-A60C10754F16}"/>
    <dgm:cxn modelId="{92BFE4A9-BD7F-49EA-AE8D-FE121B0EA075}" type="presOf" srcId="{6B9F6542-ACCD-4103-9C92-7176213D7FE9}" destId="{B6DA247A-8044-4014-9BA2-B89289EDD4CA}" srcOrd="0" destOrd="5" presId="urn:microsoft.com/office/officeart/2005/8/layout/hProcess4"/>
    <dgm:cxn modelId="{5645F5BA-20FF-45ED-8570-40B39E16F575}" type="presOf" srcId="{9C8C5936-8D51-4A4E-85C0-C532F1022041}" destId="{5049B65A-31C6-4EDB-9387-E4A1282EB627}" srcOrd="1" destOrd="4" presId="urn:microsoft.com/office/officeart/2005/8/layout/hProcess4"/>
    <dgm:cxn modelId="{359394C1-A16C-4C77-9671-BDAE24B9A14F}" type="presOf" srcId="{0D71C879-C095-47F5-8734-8750398B1F34}" destId="{13A3919E-41A9-49D6-9B1C-C67C1B236C92}" srcOrd="0" destOrd="0" presId="urn:microsoft.com/office/officeart/2005/8/layout/hProcess4"/>
    <dgm:cxn modelId="{066432C6-699B-4C37-9835-E9A692283F9F}" srcId="{0ABD803C-F51D-4F64-9856-EB02EEF0C69A}" destId="{E1B6979E-1893-4F52-80C1-CDE41366D780}" srcOrd="7" destOrd="0" parTransId="{C112D4F5-E5EC-4D0A-850B-6BC83A74AD01}" sibTransId="{8D88EAA0-80A3-49AA-BDC6-9543932A7E4F}"/>
    <dgm:cxn modelId="{2290DCCD-842A-4407-B4CB-AFF62539EC13}" srcId="{0ABD803C-F51D-4F64-9856-EB02EEF0C69A}" destId="{5128D57B-A255-4FC8-8516-BD14C0340056}" srcOrd="8" destOrd="0" parTransId="{FB0BD55C-FE2B-4D8C-BF9C-5020A5A0D290}" sibTransId="{DCF3D628-634D-4C67-82FE-EB1BF6CE5F53}"/>
    <dgm:cxn modelId="{347994D0-DA7A-4D46-91E4-6DACEAB58726}" srcId="{0ABD803C-F51D-4F64-9856-EB02EEF0C69A}" destId="{BA90D86D-2554-41FE-8C6E-6538DCAAC5CB}" srcOrd="6" destOrd="0" parTransId="{DD2E0224-06B8-4E63-81FA-BAAC7A0E53F3}" sibTransId="{6135B740-468D-4AA5-9609-519200A0E9A4}"/>
    <dgm:cxn modelId="{81948CD1-0836-44CB-BF25-7CAC391CA890}" type="presOf" srcId="{FAF086BC-AAEB-4636-903B-1B5B5A5630DC}" destId="{8E1964AB-F6E5-44E8-B48C-162976810175}" srcOrd="0" destOrd="2" presId="urn:microsoft.com/office/officeart/2005/8/layout/hProcess4"/>
    <dgm:cxn modelId="{9FEA1FE4-2A7B-4DF4-8259-6BFBE44C50A8}" type="presOf" srcId="{BA5F99FF-D605-4A92-BB91-13D7B3806DB2}" destId="{5049B65A-31C6-4EDB-9387-E4A1282EB627}" srcOrd="1" destOrd="3" presId="urn:microsoft.com/office/officeart/2005/8/layout/hProcess4"/>
    <dgm:cxn modelId="{050FD4E7-3AB0-4FAD-901F-A385289D0532}" type="presOf" srcId="{C67AC0C8-2780-4105-8C14-AC092BE86772}" destId="{BED65893-D65F-4E17-9AFF-6F8BACEF6809}" srcOrd="0" destOrd="0" presId="urn:microsoft.com/office/officeart/2005/8/layout/hProcess4"/>
    <dgm:cxn modelId="{54BB10E8-E0CD-4B3E-AE1C-B6640F578889}" type="presOf" srcId="{BA5F99FF-D605-4A92-BB91-13D7B3806DB2}" destId="{B6DA247A-8044-4014-9BA2-B89289EDD4CA}" srcOrd="0" destOrd="3" presId="urn:microsoft.com/office/officeart/2005/8/layout/hProcess4"/>
    <dgm:cxn modelId="{020A60E8-F8F3-4988-BD3E-C1CFEB1DDFA6}" srcId="{0D71C879-C095-47F5-8734-8750398B1F34}" destId="{2609147B-B70A-4B33-819C-E7C3A11FB500}" srcOrd="0" destOrd="0" parTransId="{F23F2957-2FBE-4BD7-B644-F7C7CB8F488B}" sibTransId="{332D2316-7E37-42B1-8F36-B1184B87B52D}"/>
    <dgm:cxn modelId="{E17F59EB-96B4-46A6-A9E9-4FC8F59F3E07}" type="presOf" srcId="{BA90D86D-2554-41FE-8C6E-6538DCAAC5CB}" destId="{5049B65A-31C6-4EDB-9387-E4A1282EB627}" srcOrd="1" destOrd="6" presId="urn:microsoft.com/office/officeart/2005/8/layout/hProcess4"/>
    <dgm:cxn modelId="{56979DED-2231-4315-912F-655201795B0A}" type="presOf" srcId="{E1B6979E-1893-4F52-80C1-CDE41366D780}" destId="{B6DA247A-8044-4014-9BA2-B89289EDD4CA}" srcOrd="0" destOrd="7" presId="urn:microsoft.com/office/officeart/2005/8/layout/hProcess4"/>
    <dgm:cxn modelId="{4817BBED-646C-4053-90B6-4493C77F37FB}" type="presOf" srcId="{2609147B-B70A-4B33-819C-E7C3A11FB500}" destId="{8E1964AB-F6E5-44E8-B48C-162976810175}" srcOrd="0" destOrd="0" presId="urn:microsoft.com/office/officeart/2005/8/layout/hProcess4"/>
    <dgm:cxn modelId="{341962F1-7486-4ED3-8E6D-DECAE90EA1AE}" type="presOf" srcId="{887D679F-39DF-4680-B03D-3AA44AB3B8A9}" destId="{5049B65A-31C6-4EDB-9387-E4A1282EB627}" srcOrd="1" destOrd="2" presId="urn:microsoft.com/office/officeart/2005/8/layout/hProcess4"/>
    <dgm:cxn modelId="{B0821BF3-AC01-4140-8EEA-83648909B7FF}" type="presOf" srcId="{5128D57B-A255-4FC8-8516-BD14C0340056}" destId="{B6DA247A-8044-4014-9BA2-B89289EDD4CA}" srcOrd="0" destOrd="8" presId="urn:microsoft.com/office/officeart/2005/8/layout/hProcess4"/>
    <dgm:cxn modelId="{D841B3FD-D888-4283-81E1-07D8DDE59607}" type="presOf" srcId="{3254DAB3-9E87-4D2D-B516-EB7D684021C4}" destId="{B6DA247A-8044-4014-9BA2-B89289EDD4CA}" srcOrd="0" destOrd="1" presId="urn:microsoft.com/office/officeart/2005/8/layout/hProcess4"/>
    <dgm:cxn modelId="{B68A0193-40CB-4092-8948-A2B3109F1C9F}" type="presParOf" srcId="{BED65893-D65F-4E17-9AFF-6F8BACEF6809}" destId="{EB29922C-9CBF-434E-AA29-2303561F9D57}" srcOrd="0" destOrd="0" presId="urn:microsoft.com/office/officeart/2005/8/layout/hProcess4"/>
    <dgm:cxn modelId="{C5E40889-99F4-4F84-9F47-EC5BA057B93F}" type="presParOf" srcId="{BED65893-D65F-4E17-9AFF-6F8BACEF6809}" destId="{9595C22F-4748-4A78-B030-C1EE17B2E78E}" srcOrd="1" destOrd="0" presId="urn:microsoft.com/office/officeart/2005/8/layout/hProcess4"/>
    <dgm:cxn modelId="{1965FCED-996C-48A1-AD04-42E6FA413022}" type="presParOf" srcId="{BED65893-D65F-4E17-9AFF-6F8BACEF6809}" destId="{7279A8A8-11E9-4714-81D6-E06E5580F9E0}" srcOrd="2" destOrd="0" presId="urn:microsoft.com/office/officeart/2005/8/layout/hProcess4"/>
    <dgm:cxn modelId="{B3AE1758-C778-40DD-9151-E50F53202823}" type="presParOf" srcId="{7279A8A8-11E9-4714-81D6-E06E5580F9E0}" destId="{5FA3568A-3499-422D-9A6E-FBA1A48328BB}" srcOrd="0" destOrd="0" presId="urn:microsoft.com/office/officeart/2005/8/layout/hProcess4"/>
    <dgm:cxn modelId="{BE2AAAA6-A99F-44FF-8EF4-C35882BFBA16}" type="presParOf" srcId="{5FA3568A-3499-422D-9A6E-FBA1A48328BB}" destId="{D28377F5-CF14-424B-BEEE-E243E071D1F3}" srcOrd="0" destOrd="0" presId="urn:microsoft.com/office/officeart/2005/8/layout/hProcess4"/>
    <dgm:cxn modelId="{FBEC88D6-7BEC-4C5F-B75F-F8E8403ACA9F}" type="presParOf" srcId="{5FA3568A-3499-422D-9A6E-FBA1A48328BB}" destId="{8E1964AB-F6E5-44E8-B48C-162976810175}" srcOrd="1" destOrd="0" presId="urn:microsoft.com/office/officeart/2005/8/layout/hProcess4"/>
    <dgm:cxn modelId="{9B0C0DB0-1D7F-4343-9782-E7E553A33883}" type="presParOf" srcId="{5FA3568A-3499-422D-9A6E-FBA1A48328BB}" destId="{FCA34398-F895-49FB-B2B4-472E53834369}" srcOrd="2" destOrd="0" presId="urn:microsoft.com/office/officeart/2005/8/layout/hProcess4"/>
    <dgm:cxn modelId="{B32CF792-9F19-4414-9D5C-66B79B655A73}" type="presParOf" srcId="{5FA3568A-3499-422D-9A6E-FBA1A48328BB}" destId="{13A3919E-41A9-49D6-9B1C-C67C1B236C92}" srcOrd="3" destOrd="0" presId="urn:microsoft.com/office/officeart/2005/8/layout/hProcess4"/>
    <dgm:cxn modelId="{07A08796-E186-4722-9D38-9619FE65D4A1}" type="presParOf" srcId="{5FA3568A-3499-422D-9A6E-FBA1A48328BB}" destId="{B07BBC4B-3237-4855-ABD3-05E3F0E739A3}" srcOrd="4" destOrd="0" presId="urn:microsoft.com/office/officeart/2005/8/layout/hProcess4"/>
    <dgm:cxn modelId="{4482973B-3AF0-4794-AE5A-DE7F2EF524D2}" type="presParOf" srcId="{7279A8A8-11E9-4714-81D6-E06E5580F9E0}" destId="{FD40CF8E-1F91-40A5-9892-D8A63D8FCC94}" srcOrd="1" destOrd="0" presId="urn:microsoft.com/office/officeart/2005/8/layout/hProcess4"/>
    <dgm:cxn modelId="{2F841288-0028-41A0-B38D-2966D245B5D1}" type="presParOf" srcId="{7279A8A8-11E9-4714-81D6-E06E5580F9E0}" destId="{CF3D1763-9AF3-40A3-A4E8-BCB0570B0F39}" srcOrd="2" destOrd="0" presId="urn:microsoft.com/office/officeart/2005/8/layout/hProcess4"/>
    <dgm:cxn modelId="{47DDEF6A-7D77-4C26-B191-7D9D5E248FC9}" type="presParOf" srcId="{CF3D1763-9AF3-40A3-A4E8-BCB0570B0F39}" destId="{B812DB99-D0BF-4E64-B98D-61D9B5BEB6F6}" srcOrd="0" destOrd="0" presId="urn:microsoft.com/office/officeart/2005/8/layout/hProcess4"/>
    <dgm:cxn modelId="{C0F1DE0C-D27D-4990-9BC2-769D95EFFFA4}" type="presParOf" srcId="{CF3D1763-9AF3-40A3-A4E8-BCB0570B0F39}" destId="{B6DA247A-8044-4014-9BA2-B89289EDD4CA}" srcOrd="1" destOrd="0" presId="urn:microsoft.com/office/officeart/2005/8/layout/hProcess4"/>
    <dgm:cxn modelId="{3666B513-030F-4DAD-83C5-6B5E6A20FF1E}" type="presParOf" srcId="{CF3D1763-9AF3-40A3-A4E8-BCB0570B0F39}" destId="{5049B65A-31C6-4EDB-9387-E4A1282EB627}" srcOrd="2" destOrd="0" presId="urn:microsoft.com/office/officeart/2005/8/layout/hProcess4"/>
    <dgm:cxn modelId="{0112F168-E361-4DE3-A2AD-69831CE14026}" type="presParOf" srcId="{CF3D1763-9AF3-40A3-A4E8-BCB0570B0F39}" destId="{5760E033-64CA-4711-8656-1870FB8FEE3C}" srcOrd="3" destOrd="0" presId="urn:microsoft.com/office/officeart/2005/8/layout/hProcess4"/>
    <dgm:cxn modelId="{35AB8A5C-25EF-428D-877A-D9BEB7F78A48}" type="presParOf" srcId="{CF3D1763-9AF3-40A3-A4E8-BCB0570B0F39}" destId="{38E098A2-382B-4E9B-B26C-E1D9D32575D0}"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32A08B-7C83-4EED-B867-8FB1C4F5CF7C}" type="doc">
      <dgm:prSet loTypeId="urn:microsoft.com/office/officeart/2005/8/layout/hierarchy4" loCatId="hierarchy" qsTypeId="urn:microsoft.com/office/officeart/2005/8/quickstyle/simple1" qsCatId="simple" csTypeId="urn:microsoft.com/office/officeart/2005/8/colors/accent0_2" csCatId="mainScheme" phldr="1"/>
      <dgm:spPr/>
      <dgm:t>
        <a:bodyPr/>
        <a:lstStyle/>
        <a:p>
          <a:endParaRPr lang="es-ES"/>
        </a:p>
      </dgm:t>
    </dgm:pt>
    <dgm:pt modelId="{E28A9715-2880-4A5D-877D-E470E141E461}">
      <dgm:prSet phldrT="[Text]"/>
      <dgm:spPr/>
      <dgm:t>
        <a:bodyPr/>
        <a:lstStyle/>
        <a:p>
          <a:r>
            <a:rPr lang="en-US" dirty="0"/>
            <a:t>GUI</a:t>
          </a:r>
          <a:endParaRPr lang="es-ES" dirty="0"/>
        </a:p>
      </dgm:t>
    </dgm:pt>
    <dgm:pt modelId="{5B131F48-47D1-4E66-B863-4815119D66C9}" type="parTrans" cxnId="{3402B85A-3984-44AD-85AF-3A17DF5E7060}">
      <dgm:prSet/>
      <dgm:spPr/>
      <dgm:t>
        <a:bodyPr/>
        <a:lstStyle/>
        <a:p>
          <a:endParaRPr lang="es-ES"/>
        </a:p>
      </dgm:t>
    </dgm:pt>
    <dgm:pt modelId="{81E9705E-B7BA-4B12-9D65-5EF1468F8331}" type="sibTrans" cxnId="{3402B85A-3984-44AD-85AF-3A17DF5E7060}">
      <dgm:prSet/>
      <dgm:spPr/>
      <dgm:t>
        <a:bodyPr/>
        <a:lstStyle/>
        <a:p>
          <a:endParaRPr lang="es-ES"/>
        </a:p>
      </dgm:t>
    </dgm:pt>
    <dgm:pt modelId="{B400270F-520D-4B72-B5EE-DFBF1D80309C}">
      <dgm:prSet phldrT="[Text]"/>
      <dgm:spPr/>
      <dgm:t>
        <a:bodyPr/>
        <a:lstStyle/>
        <a:p>
          <a:r>
            <a:rPr lang="en-US" dirty="0"/>
            <a:t>ADB</a:t>
          </a:r>
          <a:endParaRPr lang="es-ES" dirty="0"/>
        </a:p>
      </dgm:t>
    </dgm:pt>
    <dgm:pt modelId="{0B889362-78C3-4A27-94A1-3C56FC148F79}" type="parTrans" cxnId="{01366044-1D73-4613-A85F-04951840F3BF}">
      <dgm:prSet/>
      <dgm:spPr/>
      <dgm:t>
        <a:bodyPr/>
        <a:lstStyle/>
        <a:p>
          <a:endParaRPr lang="es-ES"/>
        </a:p>
      </dgm:t>
    </dgm:pt>
    <dgm:pt modelId="{87EBB9D3-2A54-4D56-A4AE-1F624032D7C1}" type="sibTrans" cxnId="{01366044-1D73-4613-A85F-04951840F3BF}">
      <dgm:prSet/>
      <dgm:spPr/>
      <dgm:t>
        <a:bodyPr/>
        <a:lstStyle/>
        <a:p>
          <a:endParaRPr lang="es-ES"/>
        </a:p>
      </dgm:t>
    </dgm:pt>
    <dgm:pt modelId="{55861A27-9CEF-490F-9AA1-CE4821513A49}">
      <dgm:prSet phldrT="[Text]"/>
      <dgm:spPr/>
      <dgm:t>
        <a:bodyPr/>
        <a:lstStyle/>
        <a:p>
          <a:r>
            <a:rPr lang="en-US" dirty="0"/>
            <a:t>Data Repository</a:t>
          </a:r>
          <a:endParaRPr lang="es-ES" dirty="0"/>
        </a:p>
      </dgm:t>
    </dgm:pt>
    <dgm:pt modelId="{89F70002-F496-4992-9DB1-7B8A25BADD2F}" type="parTrans" cxnId="{A6E32DA8-C6E8-4DD1-B7C7-7F5634E29A97}">
      <dgm:prSet/>
      <dgm:spPr/>
      <dgm:t>
        <a:bodyPr/>
        <a:lstStyle/>
        <a:p>
          <a:endParaRPr lang="es-ES"/>
        </a:p>
      </dgm:t>
    </dgm:pt>
    <dgm:pt modelId="{10173E24-0A82-4005-9B5B-043FF83FD07F}" type="sibTrans" cxnId="{A6E32DA8-C6E8-4DD1-B7C7-7F5634E29A97}">
      <dgm:prSet/>
      <dgm:spPr/>
      <dgm:t>
        <a:bodyPr/>
        <a:lstStyle/>
        <a:p>
          <a:endParaRPr lang="es-ES"/>
        </a:p>
      </dgm:t>
    </dgm:pt>
    <dgm:pt modelId="{D168DA08-B603-49B6-8DCB-FDEFC7DBEA85}">
      <dgm:prSet phldrT="[Text]"/>
      <dgm:spPr/>
      <dgm:t>
        <a:bodyPr/>
        <a:lstStyle/>
        <a:p>
          <a:r>
            <a:rPr lang="en-US" dirty="0"/>
            <a:t>File Manager</a:t>
          </a:r>
          <a:endParaRPr lang="es-ES" dirty="0"/>
        </a:p>
      </dgm:t>
    </dgm:pt>
    <dgm:pt modelId="{56E63C53-3596-405D-89F8-D0853DB32601}" type="parTrans" cxnId="{B0812D26-EEAD-4E1B-8448-B0EEBDE96B88}">
      <dgm:prSet/>
      <dgm:spPr/>
      <dgm:t>
        <a:bodyPr/>
        <a:lstStyle/>
        <a:p>
          <a:endParaRPr lang="es-ES"/>
        </a:p>
      </dgm:t>
    </dgm:pt>
    <dgm:pt modelId="{0389F316-0C8E-4982-B230-958F6CAC283B}" type="sibTrans" cxnId="{B0812D26-EEAD-4E1B-8448-B0EEBDE96B88}">
      <dgm:prSet/>
      <dgm:spPr/>
      <dgm:t>
        <a:bodyPr/>
        <a:lstStyle/>
        <a:p>
          <a:endParaRPr lang="es-ES"/>
        </a:p>
      </dgm:t>
    </dgm:pt>
    <dgm:pt modelId="{93325913-F1A9-41E8-A46F-7FC43C424977}">
      <dgm:prSet phldrT="[Text]"/>
      <dgm:spPr/>
      <dgm:t>
        <a:bodyPr/>
        <a:lstStyle/>
        <a:p>
          <a:r>
            <a:rPr lang="en-US" dirty="0"/>
            <a:t>Logs</a:t>
          </a:r>
          <a:endParaRPr lang="es-ES" dirty="0"/>
        </a:p>
      </dgm:t>
    </dgm:pt>
    <dgm:pt modelId="{629C59A0-16B2-4B14-A3FE-9DA8BC4C6FC7}" type="parTrans" cxnId="{4A9D05AB-5394-4776-BE84-7D0551448C5F}">
      <dgm:prSet/>
      <dgm:spPr/>
      <dgm:t>
        <a:bodyPr/>
        <a:lstStyle/>
        <a:p>
          <a:endParaRPr lang="es-ES"/>
        </a:p>
      </dgm:t>
    </dgm:pt>
    <dgm:pt modelId="{BF82EB11-D980-42A5-A707-6A1046612820}" type="sibTrans" cxnId="{4A9D05AB-5394-4776-BE84-7D0551448C5F}">
      <dgm:prSet/>
      <dgm:spPr/>
      <dgm:t>
        <a:bodyPr/>
        <a:lstStyle/>
        <a:p>
          <a:endParaRPr lang="es-ES"/>
        </a:p>
      </dgm:t>
    </dgm:pt>
    <dgm:pt modelId="{CC4F1BF1-8C79-4B15-BF98-313128CABECE}">
      <dgm:prSet phldrT="[Text]"/>
      <dgm:spPr/>
      <dgm:t>
        <a:bodyPr/>
        <a:lstStyle/>
        <a:p>
          <a:r>
            <a:rPr lang="en-US" dirty="0"/>
            <a:t>My App</a:t>
          </a:r>
          <a:endParaRPr lang="es-ES" dirty="0"/>
        </a:p>
      </dgm:t>
    </dgm:pt>
    <dgm:pt modelId="{A90EE55D-C294-48F4-86F5-F659EEE3EED4}" type="parTrans" cxnId="{3298328A-D4C2-410B-907D-59E143ED1547}">
      <dgm:prSet/>
      <dgm:spPr/>
      <dgm:t>
        <a:bodyPr/>
        <a:lstStyle/>
        <a:p>
          <a:endParaRPr lang="es-ES"/>
        </a:p>
      </dgm:t>
    </dgm:pt>
    <dgm:pt modelId="{4F29FF8E-1492-4589-9364-52433689DCDF}" type="sibTrans" cxnId="{3298328A-D4C2-410B-907D-59E143ED1547}">
      <dgm:prSet/>
      <dgm:spPr/>
      <dgm:t>
        <a:bodyPr/>
        <a:lstStyle/>
        <a:p>
          <a:endParaRPr lang="es-ES"/>
        </a:p>
      </dgm:t>
    </dgm:pt>
    <dgm:pt modelId="{D8C25733-EC88-43AB-8A2F-76A14DC40F95}">
      <dgm:prSet phldrT="[Text]"/>
      <dgm:spPr/>
      <dgm:t>
        <a:bodyPr/>
        <a:lstStyle/>
        <a:p>
          <a:r>
            <a:rPr lang="en-US" dirty="0"/>
            <a:t>My Device</a:t>
          </a:r>
          <a:endParaRPr lang="es-ES" dirty="0"/>
        </a:p>
      </dgm:t>
    </dgm:pt>
    <dgm:pt modelId="{B4C3B768-8234-45B0-8F59-121369DE217E}" type="parTrans" cxnId="{B1BABD75-CEF3-42A5-A45D-F596E61BD7F3}">
      <dgm:prSet/>
      <dgm:spPr/>
      <dgm:t>
        <a:bodyPr/>
        <a:lstStyle/>
        <a:p>
          <a:endParaRPr lang="es-ES"/>
        </a:p>
      </dgm:t>
    </dgm:pt>
    <dgm:pt modelId="{51E3E8D9-7172-4217-989E-0BBEBED7F982}" type="sibTrans" cxnId="{B1BABD75-CEF3-42A5-A45D-F596E61BD7F3}">
      <dgm:prSet/>
      <dgm:spPr/>
      <dgm:t>
        <a:bodyPr/>
        <a:lstStyle/>
        <a:p>
          <a:endParaRPr lang="es-ES"/>
        </a:p>
      </dgm:t>
    </dgm:pt>
    <dgm:pt modelId="{4BE5DD97-1F46-4B1C-ADAB-D239981DE6B1}">
      <dgm:prSet phldrT="[Text]"/>
      <dgm:spPr/>
      <dgm:t>
        <a:bodyPr/>
        <a:lstStyle/>
        <a:p>
          <a:r>
            <a:rPr lang="en-US" dirty="0"/>
            <a:t>STF Device</a:t>
          </a:r>
          <a:endParaRPr lang="es-ES" dirty="0"/>
        </a:p>
      </dgm:t>
    </dgm:pt>
    <dgm:pt modelId="{C7BF97F3-0417-4832-950E-605D82AEFA36}" type="parTrans" cxnId="{C876901C-54FA-4C78-A803-77B226FAC3B2}">
      <dgm:prSet/>
      <dgm:spPr/>
      <dgm:t>
        <a:bodyPr/>
        <a:lstStyle/>
        <a:p>
          <a:endParaRPr lang="es-ES"/>
        </a:p>
      </dgm:t>
    </dgm:pt>
    <dgm:pt modelId="{B7020607-1183-46DD-B398-5A0264875EE3}" type="sibTrans" cxnId="{C876901C-54FA-4C78-A803-77B226FAC3B2}">
      <dgm:prSet/>
      <dgm:spPr/>
      <dgm:t>
        <a:bodyPr/>
        <a:lstStyle/>
        <a:p>
          <a:endParaRPr lang="es-ES"/>
        </a:p>
      </dgm:t>
    </dgm:pt>
    <dgm:pt modelId="{CE3D20C1-EAF8-4F3F-8571-6CF412D585A3}">
      <dgm:prSet phldrT="[Text]"/>
      <dgm:spPr/>
      <dgm:t>
        <a:bodyPr/>
        <a:lstStyle/>
        <a:p>
          <a:r>
            <a:rPr lang="en-US" dirty="0"/>
            <a:t>Lib</a:t>
          </a:r>
          <a:endParaRPr lang="es-ES" dirty="0"/>
        </a:p>
      </dgm:t>
    </dgm:pt>
    <dgm:pt modelId="{11238B0D-3036-4F0A-A9CE-9D490C4A0B78}" type="parTrans" cxnId="{BFED184E-7FBF-4CA2-968B-66B3628C9145}">
      <dgm:prSet/>
      <dgm:spPr/>
      <dgm:t>
        <a:bodyPr/>
        <a:lstStyle/>
        <a:p>
          <a:endParaRPr lang="es-ES"/>
        </a:p>
      </dgm:t>
    </dgm:pt>
    <dgm:pt modelId="{5A6C5C82-F7C9-404F-8372-E983BD7E44EE}" type="sibTrans" cxnId="{BFED184E-7FBF-4CA2-968B-66B3628C9145}">
      <dgm:prSet/>
      <dgm:spPr/>
      <dgm:t>
        <a:bodyPr/>
        <a:lstStyle/>
        <a:p>
          <a:endParaRPr lang="es-ES"/>
        </a:p>
      </dgm:t>
    </dgm:pt>
    <dgm:pt modelId="{FF127D24-2A88-4B75-9A42-ACC67825100B}">
      <dgm:prSet phldrT="[Text]"/>
      <dgm:spPr/>
      <dgm:t>
        <a:bodyPr/>
        <a:lstStyle/>
        <a:p>
          <a:r>
            <a:rPr lang="en-US" dirty="0"/>
            <a:t>Demo</a:t>
          </a:r>
          <a:endParaRPr lang="es-ES" dirty="0"/>
        </a:p>
      </dgm:t>
    </dgm:pt>
    <dgm:pt modelId="{933EA6A8-3DBD-440F-A7CC-988327CBBACD}" type="parTrans" cxnId="{AF0DF25E-31E2-49BD-B506-C0A7E8635A50}">
      <dgm:prSet/>
      <dgm:spPr/>
      <dgm:t>
        <a:bodyPr/>
        <a:lstStyle/>
        <a:p>
          <a:endParaRPr lang="es-ES"/>
        </a:p>
      </dgm:t>
    </dgm:pt>
    <dgm:pt modelId="{AC2B4D6A-A7FD-4731-AB91-86841A61B596}" type="sibTrans" cxnId="{AF0DF25E-31E2-49BD-B506-C0A7E8635A50}">
      <dgm:prSet/>
      <dgm:spPr/>
      <dgm:t>
        <a:bodyPr/>
        <a:lstStyle/>
        <a:p>
          <a:endParaRPr lang="es-ES"/>
        </a:p>
      </dgm:t>
    </dgm:pt>
    <dgm:pt modelId="{DA1C85A6-A2AE-4D6F-98D1-83B18CBCE644}" type="pres">
      <dgm:prSet presAssocID="{7332A08B-7C83-4EED-B867-8FB1C4F5CF7C}" presName="Name0" presStyleCnt="0">
        <dgm:presLayoutVars>
          <dgm:chPref val="1"/>
          <dgm:dir/>
          <dgm:animOne val="branch"/>
          <dgm:animLvl val="lvl"/>
          <dgm:resizeHandles/>
        </dgm:presLayoutVars>
      </dgm:prSet>
      <dgm:spPr/>
    </dgm:pt>
    <dgm:pt modelId="{F5E56B69-0A87-42E8-AF01-D84CF579B039}" type="pres">
      <dgm:prSet presAssocID="{E28A9715-2880-4A5D-877D-E470E141E461}" presName="vertOne" presStyleCnt="0"/>
      <dgm:spPr/>
    </dgm:pt>
    <dgm:pt modelId="{CD223B4C-3E2C-4ACD-9052-A0540689C2D4}" type="pres">
      <dgm:prSet presAssocID="{E28A9715-2880-4A5D-877D-E470E141E461}" presName="txOne" presStyleLbl="node0" presStyleIdx="0" presStyleCnt="2">
        <dgm:presLayoutVars>
          <dgm:chPref val="3"/>
        </dgm:presLayoutVars>
      </dgm:prSet>
      <dgm:spPr/>
    </dgm:pt>
    <dgm:pt modelId="{FF86FDF0-C136-4CCA-9F87-15CA0A58AEFB}" type="pres">
      <dgm:prSet presAssocID="{E28A9715-2880-4A5D-877D-E470E141E461}" presName="parTransOne" presStyleCnt="0"/>
      <dgm:spPr/>
    </dgm:pt>
    <dgm:pt modelId="{9278414E-2D9B-4B7C-B32C-D08A65E2A949}" type="pres">
      <dgm:prSet presAssocID="{E28A9715-2880-4A5D-877D-E470E141E461}" presName="horzOne" presStyleCnt="0"/>
      <dgm:spPr/>
    </dgm:pt>
    <dgm:pt modelId="{916D9CEA-6157-4CB0-8D32-2DFCF73B4497}" type="pres">
      <dgm:prSet presAssocID="{FF127D24-2A88-4B75-9A42-ACC67825100B}" presName="vertTwo" presStyleCnt="0"/>
      <dgm:spPr/>
    </dgm:pt>
    <dgm:pt modelId="{4256F018-4B0B-4D84-A996-1472F7AC3981}" type="pres">
      <dgm:prSet presAssocID="{FF127D24-2A88-4B75-9A42-ACC67825100B}" presName="txTwo" presStyleLbl="node2" presStyleIdx="0" presStyleCnt="8">
        <dgm:presLayoutVars>
          <dgm:chPref val="3"/>
        </dgm:presLayoutVars>
      </dgm:prSet>
      <dgm:spPr/>
    </dgm:pt>
    <dgm:pt modelId="{8CF7D1F9-A14C-4363-B7A1-C166976887E2}" type="pres">
      <dgm:prSet presAssocID="{FF127D24-2A88-4B75-9A42-ACC67825100B}" presName="horzTwo" presStyleCnt="0"/>
      <dgm:spPr/>
    </dgm:pt>
    <dgm:pt modelId="{E94976FE-3A93-4BFC-8ACB-3E2A93EAA520}" type="pres">
      <dgm:prSet presAssocID="{81E9705E-B7BA-4B12-9D65-5EF1468F8331}" presName="sibSpaceOne" presStyleCnt="0"/>
      <dgm:spPr/>
    </dgm:pt>
    <dgm:pt modelId="{FC72FD35-4C94-4CAB-9C61-6EB193031A0A}" type="pres">
      <dgm:prSet presAssocID="{CE3D20C1-EAF8-4F3F-8571-6CF412D585A3}" presName="vertOne" presStyleCnt="0"/>
      <dgm:spPr/>
    </dgm:pt>
    <dgm:pt modelId="{58815E67-1F2F-4F3C-9F1C-21326B8E9BE3}" type="pres">
      <dgm:prSet presAssocID="{CE3D20C1-EAF8-4F3F-8571-6CF412D585A3}" presName="txOne" presStyleLbl="node0" presStyleIdx="1" presStyleCnt="2">
        <dgm:presLayoutVars>
          <dgm:chPref val="3"/>
        </dgm:presLayoutVars>
      </dgm:prSet>
      <dgm:spPr/>
    </dgm:pt>
    <dgm:pt modelId="{9EFA8E2E-DAB0-43A6-B7AA-D8D195D4D926}" type="pres">
      <dgm:prSet presAssocID="{CE3D20C1-EAF8-4F3F-8571-6CF412D585A3}" presName="parTransOne" presStyleCnt="0"/>
      <dgm:spPr/>
    </dgm:pt>
    <dgm:pt modelId="{27FDB1DD-EA08-4C7A-B41F-33DDFC2922E6}" type="pres">
      <dgm:prSet presAssocID="{CE3D20C1-EAF8-4F3F-8571-6CF412D585A3}" presName="horzOne" presStyleCnt="0"/>
      <dgm:spPr/>
    </dgm:pt>
    <dgm:pt modelId="{27759997-3085-4615-9EF6-600FE90481AA}" type="pres">
      <dgm:prSet presAssocID="{B400270F-520D-4B72-B5EE-DFBF1D80309C}" presName="vertTwo" presStyleCnt="0"/>
      <dgm:spPr/>
    </dgm:pt>
    <dgm:pt modelId="{A20C0FF0-BA43-496C-BDFD-D9E9231A9D44}" type="pres">
      <dgm:prSet presAssocID="{B400270F-520D-4B72-B5EE-DFBF1D80309C}" presName="txTwo" presStyleLbl="node2" presStyleIdx="1" presStyleCnt="8">
        <dgm:presLayoutVars>
          <dgm:chPref val="3"/>
        </dgm:presLayoutVars>
      </dgm:prSet>
      <dgm:spPr/>
    </dgm:pt>
    <dgm:pt modelId="{C828BC74-755F-4D3D-ACD8-753639210F38}" type="pres">
      <dgm:prSet presAssocID="{B400270F-520D-4B72-B5EE-DFBF1D80309C}" presName="horzTwo" presStyleCnt="0"/>
      <dgm:spPr/>
    </dgm:pt>
    <dgm:pt modelId="{E4E6144C-DB7C-4280-88CB-2ACCA85488DC}" type="pres">
      <dgm:prSet presAssocID="{87EBB9D3-2A54-4D56-A4AE-1F624032D7C1}" presName="sibSpaceTwo" presStyleCnt="0"/>
      <dgm:spPr/>
    </dgm:pt>
    <dgm:pt modelId="{78A0E9CE-DD45-41F8-9EBB-A93DF1A621FD}" type="pres">
      <dgm:prSet presAssocID="{55861A27-9CEF-490F-9AA1-CE4821513A49}" presName="vertTwo" presStyleCnt="0"/>
      <dgm:spPr/>
    </dgm:pt>
    <dgm:pt modelId="{5D9BD11D-B447-464D-A73A-E0669DD76782}" type="pres">
      <dgm:prSet presAssocID="{55861A27-9CEF-490F-9AA1-CE4821513A49}" presName="txTwo" presStyleLbl="node2" presStyleIdx="2" presStyleCnt="8">
        <dgm:presLayoutVars>
          <dgm:chPref val="3"/>
        </dgm:presLayoutVars>
      </dgm:prSet>
      <dgm:spPr/>
    </dgm:pt>
    <dgm:pt modelId="{BD6418AE-63C3-470E-8B21-1B86F6D3C85F}" type="pres">
      <dgm:prSet presAssocID="{55861A27-9CEF-490F-9AA1-CE4821513A49}" presName="horzTwo" presStyleCnt="0"/>
      <dgm:spPr/>
    </dgm:pt>
    <dgm:pt modelId="{3F64FF66-EE84-43B3-8863-0649EB2BAD1B}" type="pres">
      <dgm:prSet presAssocID="{10173E24-0A82-4005-9B5B-043FF83FD07F}" presName="sibSpaceTwo" presStyleCnt="0"/>
      <dgm:spPr/>
    </dgm:pt>
    <dgm:pt modelId="{4528BF80-4338-4255-97E7-AC896E41E51B}" type="pres">
      <dgm:prSet presAssocID="{D168DA08-B603-49B6-8DCB-FDEFC7DBEA85}" presName="vertTwo" presStyleCnt="0"/>
      <dgm:spPr/>
    </dgm:pt>
    <dgm:pt modelId="{EEF891ED-3BED-49B1-B610-4FB83AEBC19A}" type="pres">
      <dgm:prSet presAssocID="{D168DA08-B603-49B6-8DCB-FDEFC7DBEA85}" presName="txTwo" presStyleLbl="node2" presStyleIdx="3" presStyleCnt="8">
        <dgm:presLayoutVars>
          <dgm:chPref val="3"/>
        </dgm:presLayoutVars>
      </dgm:prSet>
      <dgm:spPr/>
    </dgm:pt>
    <dgm:pt modelId="{E08E4CF7-1A35-438A-9EBB-D49E8104C55A}" type="pres">
      <dgm:prSet presAssocID="{D168DA08-B603-49B6-8DCB-FDEFC7DBEA85}" presName="horzTwo" presStyleCnt="0"/>
      <dgm:spPr/>
    </dgm:pt>
    <dgm:pt modelId="{04DF6E24-5313-4601-B643-AB7CBABD3E6F}" type="pres">
      <dgm:prSet presAssocID="{0389F316-0C8E-4982-B230-958F6CAC283B}" presName="sibSpaceTwo" presStyleCnt="0"/>
      <dgm:spPr/>
    </dgm:pt>
    <dgm:pt modelId="{7A971579-87E6-4AE1-A170-72393E50A547}" type="pres">
      <dgm:prSet presAssocID="{93325913-F1A9-41E8-A46F-7FC43C424977}" presName="vertTwo" presStyleCnt="0"/>
      <dgm:spPr/>
    </dgm:pt>
    <dgm:pt modelId="{252A4A04-EDBE-4992-9BCD-1FE09E6749D8}" type="pres">
      <dgm:prSet presAssocID="{93325913-F1A9-41E8-A46F-7FC43C424977}" presName="txTwo" presStyleLbl="node2" presStyleIdx="4" presStyleCnt="8">
        <dgm:presLayoutVars>
          <dgm:chPref val="3"/>
        </dgm:presLayoutVars>
      </dgm:prSet>
      <dgm:spPr/>
    </dgm:pt>
    <dgm:pt modelId="{13FD9790-B71B-4266-9F51-1D69A5D4A192}" type="pres">
      <dgm:prSet presAssocID="{93325913-F1A9-41E8-A46F-7FC43C424977}" presName="horzTwo" presStyleCnt="0"/>
      <dgm:spPr/>
    </dgm:pt>
    <dgm:pt modelId="{7B476F66-A504-49D8-9E9A-3B2B6159E5B5}" type="pres">
      <dgm:prSet presAssocID="{BF82EB11-D980-42A5-A707-6A1046612820}" presName="sibSpaceTwo" presStyleCnt="0"/>
      <dgm:spPr/>
    </dgm:pt>
    <dgm:pt modelId="{60DAC340-8523-47C6-BD82-1A531BC7A9C8}" type="pres">
      <dgm:prSet presAssocID="{CC4F1BF1-8C79-4B15-BF98-313128CABECE}" presName="vertTwo" presStyleCnt="0"/>
      <dgm:spPr/>
    </dgm:pt>
    <dgm:pt modelId="{218F288E-6CF6-4919-BF72-CF187072427F}" type="pres">
      <dgm:prSet presAssocID="{CC4F1BF1-8C79-4B15-BF98-313128CABECE}" presName="txTwo" presStyleLbl="node2" presStyleIdx="5" presStyleCnt="8">
        <dgm:presLayoutVars>
          <dgm:chPref val="3"/>
        </dgm:presLayoutVars>
      </dgm:prSet>
      <dgm:spPr/>
    </dgm:pt>
    <dgm:pt modelId="{23FE1A8C-4E5B-4381-89A5-14BCB2E99A7F}" type="pres">
      <dgm:prSet presAssocID="{CC4F1BF1-8C79-4B15-BF98-313128CABECE}" presName="horzTwo" presStyleCnt="0"/>
      <dgm:spPr/>
    </dgm:pt>
    <dgm:pt modelId="{2E284584-5032-4410-A3FC-5E25D334B650}" type="pres">
      <dgm:prSet presAssocID="{4F29FF8E-1492-4589-9364-52433689DCDF}" presName="sibSpaceTwo" presStyleCnt="0"/>
      <dgm:spPr/>
    </dgm:pt>
    <dgm:pt modelId="{92B13518-6D27-45AD-A136-0F579752D348}" type="pres">
      <dgm:prSet presAssocID="{D8C25733-EC88-43AB-8A2F-76A14DC40F95}" presName="vertTwo" presStyleCnt="0"/>
      <dgm:spPr/>
    </dgm:pt>
    <dgm:pt modelId="{2450744C-50BE-4091-8B31-7CF0A330F8D9}" type="pres">
      <dgm:prSet presAssocID="{D8C25733-EC88-43AB-8A2F-76A14DC40F95}" presName="txTwo" presStyleLbl="node2" presStyleIdx="6" presStyleCnt="8">
        <dgm:presLayoutVars>
          <dgm:chPref val="3"/>
        </dgm:presLayoutVars>
      </dgm:prSet>
      <dgm:spPr/>
    </dgm:pt>
    <dgm:pt modelId="{5EB9EC9C-058B-4906-A42F-644AB55F78C3}" type="pres">
      <dgm:prSet presAssocID="{D8C25733-EC88-43AB-8A2F-76A14DC40F95}" presName="horzTwo" presStyleCnt="0"/>
      <dgm:spPr/>
    </dgm:pt>
    <dgm:pt modelId="{AB049FC4-84B8-4062-B755-5439943F1B4D}" type="pres">
      <dgm:prSet presAssocID="{51E3E8D9-7172-4217-989E-0BBEBED7F982}" presName="sibSpaceTwo" presStyleCnt="0"/>
      <dgm:spPr/>
    </dgm:pt>
    <dgm:pt modelId="{6D7BE7F6-1D14-45DF-9EF2-D3A4381EDAE6}" type="pres">
      <dgm:prSet presAssocID="{4BE5DD97-1F46-4B1C-ADAB-D239981DE6B1}" presName="vertTwo" presStyleCnt="0"/>
      <dgm:spPr/>
    </dgm:pt>
    <dgm:pt modelId="{937609E1-E3CB-4CE8-A244-9150E4F1F232}" type="pres">
      <dgm:prSet presAssocID="{4BE5DD97-1F46-4B1C-ADAB-D239981DE6B1}" presName="txTwo" presStyleLbl="node2" presStyleIdx="7" presStyleCnt="8">
        <dgm:presLayoutVars>
          <dgm:chPref val="3"/>
        </dgm:presLayoutVars>
      </dgm:prSet>
      <dgm:spPr/>
    </dgm:pt>
    <dgm:pt modelId="{1445CB9B-19D1-4122-B98A-ACB3E2DBEDA0}" type="pres">
      <dgm:prSet presAssocID="{4BE5DD97-1F46-4B1C-ADAB-D239981DE6B1}" presName="horzTwo" presStyleCnt="0"/>
      <dgm:spPr/>
    </dgm:pt>
  </dgm:ptLst>
  <dgm:cxnLst>
    <dgm:cxn modelId="{233C4A08-B525-4110-9387-0DDF28F3A9E7}" type="presOf" srcId="{4BE5DD97-1F46-4B1C-ADAB-D239981DE6B1}" destId="{937609E1-E3CB-4CE8-A244-9150E4F1F232}" srcOrd="0" destOrd="0" presId="urn:microsoft.com/office/officeart/2005/8/layout/hierarchy4"/>
    <dgm:cxn modelId="{D477FC0C-7615-44ED-AB7D-AE6ADDC9ED7F}" type="presOf" srcId="{FF127D24-2A88-4B75-9A42-ACC67825100B}" destId="{4256F018-4B0B-4D84-A996-1472F7AC3981}" srcOrd="0" destOrd="0" presId="urn:microsoft.com/office/officeart/2005/8/layout/hierarchy4"/>
    <dgm:cxn modelId="{36CB2314-0118-4E1A-B6D7-70DA8F168F15}" type="presOf" srcId="{CE3D20C1-EAF8-4F3F-8571-6CF412D585A3}" destId="{58815E67-1F2F-4F3C-9F1C-21326B8E9BE3}" srcOrd="0" destOrd="0" presId="urn:microsoft.com/office/officeart/2005/8/layout/hierarchy4"/>
    <dgm:cxn modelId="{C876901C-54FA-4C78-A803-77B226FAC3B2}" srcId="{CE3D20C1-EAF8-4F3F-8571-6CF412D585A3}" destId="{4BE5DD97-1F46-4B1C-ADAB-D239981DE6B1}" srcOrd="6" destOrd="0" parTransId="{C7BF97F3-0417-4832-950E-605D82AEFA36}" sibTransId="{B7020607-1183-46DD-B398-5A0264875EE3}"/>
    <dgm:cxn modelId="{B0812D26-EEAD-4E1B-8448-B0EEBDE96B88}" srcId="{CE3D20C1-EAF8-4F3F-8571-6CF412D585A3}" destId="{D168DA08-B603-49B6-8DCB-FDEFC7DBEA85}" srcOrd="2" destOrd="0" parTransId="{56E63C53-3596-405D-89F8-D0853DB32601}" sibTransId="{0389F316-0C8E-4982-B230-958F6CAC283B}"/>
    <dgm:cxn modelId="{AF0DF25E-31E2-49BD-B506-C0A7E8635A50}" srcId="{E28A9715-2880-4A5D-877D-E470E141E461}" destId="{FF127D24-2A88-4B75-9A42-ACC67825100B}" srcOrd="0" destOrd="0" parTransId="{933EA6A8-3DBD-440F-A7CC-988327CBBACD}" sibTransId="{AC2B4D6A-A7FD-4731-AB91-86841A61B596}"/>
    <dgm:cxn modelId="{01366044-1D73-4613-A85F-04951840F3BF}" srcId="{CE3D20C1-EAF8-4F3F-8571-6CF412D585A3}" destId="{B400270F-520D-4B72-B5EE-DFBF1D80309C}" srcOrd="0" destOrd="0" parTransId="{0B889362-78C3-4A27-94A1-3C56FC148F79}" sibTransId="{87EBB9D3-2A54-4D56-A4AE-1F624032D7C1}"/>
    <dgm:cxn modelId="{0976A444-2579-4D09-B85D-0ABE17F7829F}" type="presOf" srcId="{7332A08B-7C83-4EED-B867-8FB1C4F5CF7C}" destId="{DA1C85A6-A2AE-4D6F-98D1-83B18CBCE644}" srcOrd="0" destOrd="0" presId="urn:microsoft.com/office/officeart/2005/8/layout/hierarchy4"/>
    <dgm:cxn modelId="{22D5AE46-F286-4887-91E5-14F40A6D2B0C}" type="presOf" srcId="{93325913-F1A9-41E8-A46F-7FC43C424977}" destId="{252A4A04-EDBE-4992-9BCD-1FE09E6749D8}" srcOrd="0" destOrd="0" presId="urn:microsoft.com/office/officeart/2005/8/layout/hierarchy4"/>
    <dgm:cxn modelId="{E83CF16D-3D48-433A-B703-FA8D9B8D6618}" type="presOf" srcId="{D168DA08-B603-49B6-8DCB-FDEFC7DBEA85}" destId="{EEF891ED-3BED-49B1-B610-4FB83AEBC19A}" srcOrd="0" destOrd="0" presId="urn:microsoft.com/office/officeart/2005/8/layout/hierarchy4"/>
    <dgm:cxn modelId="{BFED184E-7FBF-4CA2-968B-66B3628C9145}" srcId="{7332A08B-7C83-4EED-B867-8FB1C4F5CF7C}" destId="{CE3D20C1-EAF8-4F3F-8571-6CF412D585A3}" srcOrd="1" destOrd="0" parTransId="{11238B0D-3036-4F0A-A9CE-9D490C4A0B78}" sibTransId="{5A6C5C82-F7C9-404F-8372-E983BD7E44EE}"/>
    <dgm:cxn modelId="{B1BABD75-CEF3-42A5-A45D-F596E61BD7F3}" srcId="{CE3D20C1-EAF8-4F3F-8571-6CF412D585A3}" destId="{D8C25733-EC88-43AB-8A2F-76A14DC40F95}" srcOrd="5" destOrd="0" parTransId="{B4C3B768-8234-45B0-8F59-121369DE217E}" sibTransId="{51E3E8D9-7172-4217-989E-0BBEBED7F982}"/>
    <dgm:cxn modelId="{3402B85A-3984-44AD-85AF-3A17DF5E7060}" srcId="{7332A08B-7C83-4EED-B867-8FB1C4F5CF7C}" destId="{E28A9715-2880-4A5D-877D-E470E141E461}" srcOrd="0" destOrd="0" parTransId="{5B131F48-47D1-4E66-B863-4815119D66C9}" sibTransId="{81E9705E-B7BA-4B12-9D65-5EF1468F8331}"/>
    <dgm:cxn modelId="{3298328A-D4C2-410B-907D-59E143ED1547}" srcId="{CE3D20C1-EAF8-4F3F-8571-6CF412D585A3}" destId="{CC4F1BF1-8C79-4B15-BF98-313128CABECE}" srcOrd="4" destOrd="0" parTransId="{A90EE55D-C294-48F4-86F5-F659EEE3EED4}" sibTransId="{4F29FF8E-1492-4589-9364-52433689DCDF}"/>
    <dgm:cxn modelId="{F080C99D-AB34-47FF-AC86-D58C93D0B657}" type="presOf" srcId="{E28A9715-2880-4A5D-877D-E470E141E461}" destId="{CD223B4C-3E2C-4ACD-9052-A0540689C2D4}" srcOrd="0" destOrd="0" presId="urn:microsoft.com/office/officeart/2005/8/layout/hierarchy4"/>
    <dgm:cxn modelId="{B6E22A9F-A7CC-4051-BF3E-91DEDB514CD5}" type="presOf" srcId="{CC4F1BF1-8C79-4B15-BF98-313128CABECE}" destId="{218F288E-6CF6-4919-BF72-CF187072427F}" srcOrd="0" destOrd="0" presId="urn:microsoft.com/office/officeart/2005/8/layout/hierarchy4"/>
    <dgm:cxn modelId="{A6E32DA8-C6E8-4DD1-B7C7-7F5634E29A97}" srcId="{CE3D20C1-EAF8-4F3F-8571-6CF412D585A3}" destId="{55861A27-9CEF-490F-9AA1-CE4821513A49}" srcOrd="1" destOrd="0" parTransId="{89F70002-F496-4992-9DB1-7B8A25BADD2F}" sibTransId="{10173E24-0A82-4005-9B5B-043FF83FD07F}"/>
    <dgm:cxn modelId="{4A9D05AB-5394-4776-BE84-7D0551448C5F}" srcId="{CE3D20C1-EAF8-4F3F-8571-6CF412D585A3}" destId="{93325913-F1A9-41E8-A46F-7FC43C424977}" srcOrd="3" destOrd="0" parTransId="{629C59A0-16B2-4B14-A3FE-9DA8BC4C6FC7}" sibTransId="{BF82EB11-D980-42A5-A707-6A1046612820}"/>
    <dgm:cxn modelId="{1C0A2DE9-347D-4B73-98D3-77A755439A35}" type="presOf" srcId="{55861A27-9CEF-490F-9AA1-CE4821513A49}" destId="{5D9BD11D-B447-464D-A73A-E0669DD76782}" srcOrd="0" destOrd="0" presId="urn:microsoft.com/office/officeart/2005/8/layout/hierarchy4"/>
    <dgm:cxn modelId="{7349B1F1-E41F-4BC2-BDA2-FA74B5A6F8DF}" type="presOf" srcId="{B400270F-520D-4B72-B5EE-DFBF1D80309C}" destId="{A20C0FF0-BA43-496C-BDFD-D9E9231A9D44}" srcOrd="0" destOrd="0" presId="urn:microsoft.com/office/officeart/2005/8/layout/hierarchy4"/>
    <dgm:cxn modelId="{13EC37FA-576F-4227-ADAD-F43C0007DD8F}" type="presOf" srcId="{D8C25733-EC88-43AB-8A2F-76A14DC40F95}" destId="{2450744C-50BE-4091-8B31-7CF0A330F8D9}" srcOrd="0" destOrd="0" presId="urn:microsoft.com/office/officeart/2005/8/layout/hierarchy4"/>
    <dgm:cxn modelId="{A53EAB2C-7F19-4FB2-8BF2-A097319A1C42}" type="presParOf" srcId="{DA1C85A6-A2AE-4D6F-98D1-83B18CBCE644}" destId="{F5E56B69-0A87-42E8-AF01-D84CF579B039}" srcOrd="0" destOrd="0" presId="urn:microsoft.com/office/officeart/2005/8/layout/hierarchy4"/>
    <dgm:cxn modelId="{1536D213-F46C-40F4-912F-9FDDF09D532D}" type="presParOf" srcId="{F5E56B69-0A87-42E8-AF01-D84CF579B039}" destId="{CD223B4C-3E2C-4ACD-9052-A0540689C2D4}" srcOrd="0" destOrd="0" presId="urn:microsoft.com/office/officeart/2005/8/layout/hierarchy4"/>
    <dgm:cxn modelId="{51162B4A-503D-4585-8E0A-ADCFDCCAE633}" type="presParOf" srcId="{F5E56B69-0A87-42E8-AF01-D84CF579B039}" destId="{FF86FDF0-C136-4CCA-9F87-15CA0A58AEFB}" srcOrd="1" destOrd="0" presId="urn:microsoft.com/office/officeart/2005/8/layout/hierarchy4"/>
    <dgm:cxn modelId="{02BECA99-7618-4852-9241-C534DA88C2F2}" type="presParOf" srcId="{F5E56B69-0A87-42E8-AF01-D84CF579B039}" destId="{9278414E-2D9B-4B7C-B32C-D08A65E2A949}" srcOrd="2" destOrd="0" presId="urn:microsoft.com/office/officeart/2005/8/layout/hierarchy4"/>
    <dgm:cxn modelId="{D7F28FD3-77D7-489D-80BA-1BE65EDF018E}" type="presParOf" srcId="{9278414E-2D9B-4B7C-B32C-D08A65E2A949}" destId="{916D9CEA-6157-4CB0-8D32-2DFCF73B4497}" srcOrd="0" destOrd="0" presId="urn:microsoft.com/office/officeart/2005/8/layout/hierarchy4"/>
    <dgm:cxn modelId="{DB41ABAC-E925-4E42-A3CE-035F2684047E}" type="presParOf" srcId="{916D9CEA-6157-4CB0-8D32-2DFCF73B4497}" destId="{4256F018-4B0B-4D84-A996-1472F7AC3981}" srcOrd="0" destOrd="0" presId="urn:microsoft.com/office/officeart/2005/8/layout/hierarchy4"/>
    <dgm:cxn modelId="{6B8768A0-44E1-45A3-8CE7-763FC65D10D4}" type="presParOf" srcId="{916D9CEA-6157-4CB0-8D32-2DFCF73B4497}" destId="{8CF7D1F9-A14C-4363-B7A1-C166976887E2}" srcOrd="1" destOrd="0" presId="urn:microsoft.com/office/officeart/2005/8/layout/hierarchy4"/>
    <dgm:cxn modelId="{D6A733FA-C09A-45BF-B049-663AB3954086}" type="presParOf" srcId="{DA1C85A6-A2AE-4D6F-98D1-83B18CBCE644}" destId="{E94976FE-3A93-4BFC-8ACB-3E2A93EAA520}" srcOrd="1" destOrd="0" presId="urn:microsoft.com/office/officeart/2005/8/layout/hierarchy4"/>
    <dgm:cxn modelId="{777AC712-F27F-4727-A244-0039C2731287}" type="presParOf" srcId="{DA1C85A6-A2AE-4D6F-98D1-83B18CBCE644}" destId="{FC72FD35-4C94-4CAB-9C61-6EB193031A0A}" srcOrd="2" destOrd="0" presId="urn:microsoft.com/office/officeart/2005/8/layout/hierarchy4"/>
    <dgm:cxn modelId="{28023654-B76E-4A00-B235-3C39BDA746FF}" type="presParOf" srcId="{FC72FD35-4C94-4CAB-9C61-6EB193031A0A}" destId="{58815E67-1F2F-4F3C-9F1C-21326B8E9BE3}" srcOrd="0" destOrd="0" presId="urn:microsoft.com/office/officeart/2005/8/layout/hierarchy4"/>
    <dgm:cxn modelId="{63C775D7-4370-4025-BEA6-EDF079EE4AB0}" type="presParOf" srcId="{FC72FD35-4C94-4CAB-9C61-6EB193031A0A}" destId="{9EFA8E2E-DAB0-43A6-B7AA-D8D195D4D926}" srcOrd="1" destOrd="0" presId="urn:microsoft.com/office/officeart/2005/8/layout/hierarchy4"/>
    <dgm:cxn modelId="{B1A4857C-BD7D-41B4-8695-5FA7B5FCB2BA}" type="presParOf" srcId="{FC72FD35-4C94-4CAB-9C61-6EB193031A0A}" destId="{27FDB1DD-EA08-4C7A-B41F-33DDFC2922E6}" srcOrd="2" destOrd="0" presId="urn:microsoft.com/office/officeart/2005/8/layout/hierarchy4"/>
    <dgm:cxn modelId="{5D668767-2F0F-4C39-85FA-DA5848ED3D53}" type="presParOf" srcId="{27FDB1DD-EA08-4C7A-B41F-33DDFC2922E6}" destId="{27759997-3085-4615-9EF6-600FE90481AA}" srcOrd="0" destOrd="0" presId="urn:microsoft.com/office/officeart/2005/8/layout/hierarchy4"/>
    <dgm:cxn modelId="{E501A23F-B1D6-4951-86A0-67573AAE6D8E}" type="presParOf" srcId="{27759997-3085-4615-9EF6-600FE90481AA}" destId="{A20C0FF0-BA43-496C-BDFD-D9E9231A9D44}" srcOrd="0" destOrd="0" presId="urn:microsoft.com/office/officeart/2005/8/layout/hierarchy4"/>
    <dgm:cxn modelId="{12AE48C9-88E8-428F-994A-B082C0903E93}" type="presParOf" srcId="{27759997-3085-4615-9EF6-600FE90481AA}" destId="{C828BC74-755F-4D3D-ACD8-753639210F38}" srcOrd="1" destOrd="0" presId="urn:microsoft.com/office/officeart/2005/8/layout/hierarchy4"/>
    <dgm:cxn modelId="{5ED7A190-0580-4C93-9558-427BD060BA7E}" type="presParOf" srcId="{27FDB1DD-EA08-4C7A-B41F-33DDFC2922E6}" destId="{E4E6144C-DB7C-4280-88CB-2ACCA85488DC}" srcOrd="1" destOrd="0" presId="urn:microsoft.com/office/officeart/2005/8/layout/hierarchy4"/>
    <dgm:cxn modelId="{C68FF406-7DE1-4891-8B52-3F71BE484299}" type="presParOf" srcId="{27FDB1DD-EA08-4C7A-B41F-33DDFC2922E6}" destId="{78A0E9CE-DD45-41F8-9EBB-A93DF1A621FD}" srcOrd="2" destOrd="0" presId="urn:microsoft.com/office/officeart/2005/8/layout/hierarchy4"/>
    <dgm:cxn modelId="{3A007F44-1135-4A6B-BB79-74E02CB0C36B}" type="presParOf" srcId="{78A0E9CE-DD45-41F8-9EBB-A93DF1A621FD}" destId="{5D9BD11D-B447-464D-A73A-E0669DD76782}" srcOrd="0" destOrd="0" presId="urn:microsoft.com/office/officeart/2005/8/layout/hierarchy4"/>
    <dgm:cxn modelId="{907C55EF-7FDB-450F-835F-1F028C921EF9}" type="presParOf" srcId="{78A0E9CE-DD45-41F8-9EBB-A93DF1A621FD}" destId="{BD6418AE-63C3-470E-8B21-1B86F6D3C85F}" srcOrd="1" destOrd="0" presId="urn:microsoft.com/office/officeart/2005/8/layout/hierarchy4"/>
    <dgm:cxn modelId="{077FFE02-654B-4983-9B18-61A7150B6E77}" type="presParOf" srcId="{27FDB1DD-EA08-4C7A-B41F-33DDFC2922E6}" destId="{3F64FF66-EE84-43B3-8863-0649EB2BAD1B}" srcOrd="3" destOrd="0" presId="urn:microsoft.com/office/officeart/2005/8/layout/hierarchy4"/>
    <dgm:cxn modelId="{7E04DC08-D415-4220-BE78-B6DFB12C69E3}" type="presParOf" srcId="{27FDB1DD-EA08-4C7A-B41F-33DDFC2922E6}" destId="{4528BF80-4338-4255-97E7-AC896E41E51B}" srcOrd="4" destOrd="0" presId="urn:microsoft.com/office/officeart/2005/8/layout/hierarchy4"/>
    <dgm:cxn modelId="{5E98C0E4-626F-42A5-8EC5-81DC6CD14FE4}" type="presParOf" srcId="{4528BF80-4338-4255-97E7-AC896E41E51B}" destId="{EEF891ED-3BED-49B1-B610-4FB83AEBC19A}" srcOrd="0" destOrd="0" presId="urn:microsoft.com/office/officeart/2005/8/layout/hierarchy4"/>
    <dgm:cxn modelId="{F8D46F89-4B6F-4643-B68F-EC4B85C946C8}" type="presParOf" srcId="{4528BF80-4338-4255-97E7-AC896E41E51B}" destId="{E08E4CF7-1A35-438A-9EBB-D49E8104C55A}" srcOrd="1" destOrd="0" presId="urn:microsoft.com/office/officeart/2005/8/layout/hierarchy4"/>
    <dgm:cxn modelId="{50C4FA9F-DFB6-40D8-ABC0-D02282BBE515}" type="presParOf" srcId="{27FDB1DD-EA08-4C7A-B41F-33DDFC2922E6}" destId="{04DF6E24-5313-4601-B643-AB7CBABD3E6F}" srcOrd="5" destOrd="0" presId="urn:microsoft.com/office/officeart/2005/8/layout/hierarchy4"/>
    <dgm:cxn modelId="{7B04A3DF-7623-4DD5-833E-7945B51678AE}" type="presParOf" srcId="{27FDB1DD-EA08-4C7A-B41F-33DDFC2922E6}" destId="{7A971579-87E6-4AE1-A170-72393E50A547}" srcOrd="6" destOrd="0" presId="urn:microsoft.com/office/officeart/2005/8/layout/hierarchy4"/>
    <dgm:cxn modelId="{74C3298C-D039-43BE-B7B6-2D2FC6548E5B}" type="presParOf" srcId="{7A971579-87E6-4AE1-A170-72393E50A547}" destId="{252A4A04-EDBE-4992-9BCD-1FE09E6749D8}" srcOrd="0" destOrd="0" presId="urn:microsoft.com/office/officeart/2005/8/layout/hierarchy4"/>
    <dgm:cxn modelId="{57F1C3AC-A6F7-4982-9C2D-D56F67B2A6A1}" type="presParOf" srcId="{7A971579-87E6-4AE1-A170-72393E50A547}" destId="{13FD9790-B71B-4266-9F51-1D69A5D4A192}" srcOrd="1" destOrd="0" presId="urn:microsoft.com/office/officeart/2005/8/layout/hierarchy4"/>
    <dgm:cxn modelId="{D38D2AD7-9379-4A2C-B005-5352752AC020}" type="presParOf" srcId="{27FDB1DD-EA08-4C7A-B41F-33DDFC2922E6}" destId="{7B476F66-A504-49D8-9E9A-3B2B6159E5B5}" srcOrd="7" destOrd="0" presId="urn:microsoft.com/office/officeart/2005/8/layout/hierarchy4"/>
    <dgm:cxn modelId="{F0198A3B-F313-4D6B-AF76-C46B35C184F6}" type="presParOf" srcId="{27FDB1DD-EA08-4C7A-B41F-33DDFC2922E6}" destId="{60DAC340-8523-47C6-BD82-1A531BC7A9C8}" srcOrd="8" destOrd="0" presId="urn:microsoft.com/office/officeart/2005/8/layout/hierarchy4"/>
    <dgm:cxn modelId="{B9A1C486-F61A-4463-BADA-3C682E3156B3}" type="presParOf" srcId="{60DAC340-8523-47C6-BD82-1A531BC7A9C8}" destId="{218F288E-6CF6-4919-BF72-CF187072427F}" srcOrd="0" destOrd="0" presId="urn:microsoft.com/office/officeart/2005/8/layout/hierarchy4"/>
    <dgm:cxn modelId="{3341E86A-EC40-4D41-AEC3-D0BE18A9993F}" type="presParOf" srcId="{60DAC340-8523-47C6-BD82-1A531BC7A9C8}" destId="{23FE1A8C-4E5B-4381-89A5-14BCB2E99A7F}" srcOrd="1" destOrd="0" presId="urn:microsoft.com/office/officeart/2005/8/layout/hierarchy4"/>
    <dgm:cxn modelId="{4624FB9B-821D-47C1-9856-D4D290561E9A}" type="presParOf" srcId="{27FDB1DD-EA08-4C7A-B41F-33DDFC2922E6}" destId="{2E284584-5032-4410-A3FC-5E25D334B650}" srcOrd="9" destOrd="0" presId="urn:microsoft.com/office/officeart/2005/8/layout/hierarchy4"/>
    <dgm:cxn modelId="{2309015A-AD1A-4C73-8FE8-905A42CFF940}" type="presParOf" srcId="{27FDB1DD-EA08-4C7A-B41F-33DDFC2922E6}" destId="{92B13518-6D27-45AD-A136-0F579752D348}" srcOrd="10" destOrd="0" presId="urn:microsoft.com/office/officeart/2005/8/layout/hierarchy4"/>
    <dgm:cxn modelId="{BBBFF072-8D55-4942-8B4D-20C78D81AF07}" type="presParOf" srcId="{92B13518-6D27-45AD-A136-0F579752D348}" destId="{2450744C-50BE-4091-8B31-7CF0A330F8D9}" srcOrd="0" destOrd="0" presId="urn:microsoft.com/office/officeart/2005/8/layout/hierarchy4"/>
    <dgm:cxn modelId="{13F04A17-3C64-4BC9-8317-13BD0D42B9BB}" type="presParOf" srcId="{92B13518-6D27-45AD-A136-0F579752D348}" destId="{5EB9EC9C-058B-4906-A42F-644AB55F78C3}" srcOrd="1" destOrd="0" presId="urn:microsoft.com/office/officeart/2005/8/layout/hierarchy4"/>
    <dgm:cxn modelId="{5D445C8A-560C-4731-BD68-8991098C1DF7}" type="presParOf" srcId="{27FDB1DD-EA08-4C7A-B41F-33DDFC2922E6}" destId="{AB049FC4-84B8-4062-B755-5439943F1B4D}" srcOrd="11" destOrd="0" presId="urn:microsoft.com/office/officeart/2005/8/layout/hierarchy4"/>
    <dgm:cxn modelId="{D5BAFD1D-6AE1-4FB9-BE1C-5B2719B463A7}" type="presParOf" srcId="{27FDB1DD-EA08-4C7A-B41F-33DDFC2922E6}" destId="{6D7BE7F6-1D14-45DF-9EF2-D3A4381EDAE6}" srcOrd="12" destOrd="0" presId="urn:microsoft.com/office/officeart/2005/8/layout/hierarchy4"/>
    <dgm:cxn modelId="{5247DC7F-944C-47B0-A25F-C02E86DBB461}" type="presParOf" srcId="{6D7BE7F6-1D14-45DF-9EF2-D3A4381EDAE6}" destId="{937609E1-E3CB-4CE8-A244-9150E4F1F232}" srcOrd="0" destOrd="0" presId="urn:microsoft.com/office/officeart/2005/8/layout/hierarchy4"/>
    <dgm:cxn modelId="{43AE2950-9D07-421F-8C8E-717A07E38001}" type="presParOf" srcId="{6D7BE7F6-1D14-45DF-9EF2-D3A4381EDAE6}" destId="{1445CB9B-19D1-4122-B98A-ACB3E2DBEDA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BE47D-F9E4-4D1A-8C43-A70BCB08EB60}">
      <dsp:nvSpPr>
        <dsp:cNvPr id="0" name=""/>
        <dsp:cNvSpPr/>
      </dsp:nvSpPr>
      <dsp:spPr>
        <a:xfrm>
          <a:off x="0" y="794078"/>
          <a:ext cx="4768023" cy="694152"/>
        </a:xfrm>
        <a:prstGeom prst="rightArrow">
          <a:avLst>
            <a:gd name="adj1" fmla="val 50000"/>
            <a:gd name="adj2" fmla="val 5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10197" numCol="1" spcCol="1270" anchor="ctr" anchorCtr="0">
          <a:noAutofit/>
        </a:bodyPr>
        <a:lstStyle/>
        <a:p>
          <a:pPr marL="0" lvl="0" indent="0" algn="l" defTabSz="577850">
            <a:lnSpc>
              <a:spcPct val="90000"/>
            </a:lnSpc>
            <a:spcBef>
              <a:spcPct val="0"/>
            </a:spcBef>
            <a:spcAft>
              <a:spcPct val="35000"/>
            </a:spcAft>
            <a:buNone/>
          </a:pPr>
          <a:r>
            <a:rPr lang="en-US" sz="1300" b="1" kern="1200" dirty="0"/>
            <a:t>Project</a:t>
          </a:r>
        </a:p>
      </dsp:txBody>
      <dsp:txXfrm>
        <a:off x="0" y="967616"/>
        <a:ext cx="4594485" cy="347076"/>
      </dsp:txXfrm>
    </dsp:sp>
    <dsp:sp modelId="{22A7CCF6-02BC-4AD5-86C4-A3A628630B6D}">
      <dsp:nvSpPr>
        <dsp:cNvPr id="0" name=""/>
        <dsp:cNvSpPr/>
      </dsp:nvSpPr>
      <dsp:spPr>
        <a:xfrm>
          <a:off x="12561" y="1235180"/>
          <a:ext cx="1099029" cy="128397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baseline="0" dirty="0"/>
            <a:t>Automation team will understand the new app and will analyze the test cases and its priority</a:t>
          </a:r>
          <a:endParaRPr lang="en-US" sz="900" kern="1200" dirty="0"/>
        </a:p>
        <a:p>
          <a:pPr marL="0" lvl="0" indent="0" algn="l" defTabSz="400050">
            <a:lnSpc>
              <a:spcPct val="90000"/>
            </a:lnSpc>
            <a:spcBef>
              <a:spcPct val="0"/>
            </a:spcBef>
            <a:spcAft>
              <a:spcPct val="35000"/>
            </a:spcAft>
            <a:buNone/>
          </a:pPr>
          <a:r>
            <a:rPr lang="en-US" sz="900" kern="1200" baseline="0" dirty="0"/>
            <a:t>Study the Test case, app, functionality, business process, </a:t>
          </a:r>
          <a:r>
            <a:rPr lang="en-US" sz="900" kern="1200" baseline="0" dirty="0" err="1"/>
            <a:t>etc</a:t>
          </a:r>
          <a:endParaRPr lang="en-US" sz="900" kern="1200" dirty="0"/>
        </a:p>
      </dsp:txBody>
      <dsp:txXfrm>
        <a:off x="12561" y="1235180"/>
        <a:ext cx="1099029" cy="1283972"/>
      </dsp:txXfrm>
    </dsp:sp>
    <dsp:sp modelId="{4BFC7472-0A1B-42FC-A159-282931EFFD26}">
      <dsp:nvSpPr>
        <dsp:cNvPr id="0" name=""/>
        <dsp:cNvSpPr/>
      </dsp:nvSpPr>
      <dsp:spPr>
        <a:xfrm>
          <a:off x="1099029" y="842735"/>
          <a:ext cx="3668993" cy="694152"/>
        </a:xfrm>
        <a:prstGeom prst="rightArrow">
          <a:avLst>
            <a:gd name="adj1" fmla="val 50000"/>
            <a:gd name="adj2" fmla="val 50000"/>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10197"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tx1"/>
              </a:solidFill>
            </a:rPr>
            <a:t>Test Planning</a:t>
          </a:r>
          <a:endParaRPr lang="en-US" sz="1300" b="1" kern="1200" baseline="0" dirty="0">
            <a:solidFill>
              <a:schemeClr val="tx1"/>
            </a:solidFill>
          </a:endParaRPr>
        </a:p>
      </dsp:txBody>
      <dsp:txXfrm>
        <a:off x="1099029" y="1016273"/>
        <a:ext cx="3495455" cy="347076"/>
      </dsp:txXfrm>
    </dsp:sp>
    <dsp:sp modelId="{6CDEF493-3757-4B2B-9906-2AA281A97801}">
      <dsp:nvSpPr>
        <dsp:cNvPr id="0" name=""/>
        <dsp:cNvSpPr/>
      </dsp:nvSpPr>
      <dsp:spPr>
        <a:xfrm>
          <a:off x="1099029" y="1372815"/>
          <a:ext cx="1099029" cy="1251246"/>
        </a:xfrm>
        <a:prstGeom prst="rect">
          <a:avLst/>
        </a:prstGeom>
        <a:solidFill>
          <a:schemeClr val="l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Develop test plan</a:t>
          </a:r>
          <a:endParaRPr lang="en-US" sz="900" kern="1200" baseline="0" dirty="0"/>
        </a:p>
        <a:p>
          <a:pPr marL="0" lvl="0" indent="0" algn="l" defTabSz="400050">
            <a:lnSpc>
              <a:spcPct val="90000"/>
            </a:lnSpc>
            <a:spcBef>
              <a:spcPct val="0"/>
            </a:spcBef>
            <a:spcAft>
              <a:spcPct val="35000"/>
            </a:spcAft>
            <a:buNone/>
          </a:pPr>
          <a:r>
            <a:rPr lang="en-US" sz="900" kern="1200" dirty="0"/>
            <a:t>Prioritize tests for Automation </a:t>
          </a:r>
        </a:p>
        <a:p>
          <a:pPr marL="0" lvl="0" indent="0" algn="l" defTabSz="400050">
            <a:lnSpc>
              <a:spcPct val="90000"/>
            </a:lnSpc>
            <a:spcBef>
              <a:spcPct val="0"/>
            </a:spcBef>
            <a:spcAft>
              <a:spcPct val="35000"/>
            </a:spcAft>
            <a:buNone/>
          </a:pPr>
          <a:r>
            <a:rPr lang="en-US" sz="900" kern="1200" dirty="0"/>
            <a:t>Constraints/Risk Identification </a:t>
          </a:r>
        </a:p>
        <a:p>
          <a:pPr marL="0" lvl="0" indent="0" algn="l" defTabSz="400050">
            <a:lnSpc>
              <a:spcPct val="90000"/>
            </a:lnSpc>
            <a:spcBef>
              <a:spcPct val="0"/>
            </a:spcBef>
            <a:spcAft>
              <a:spcPct val="35000"/>
            </a:spcAft>
            <a:buNone/>
          </a:pPr>
          <a:r>
            <a:rPr lang="en-US" sz="900" kern="1200" dirty="0"/>
            <a:t>Environment Verification </a:t>
          </a:r>
        </a:p>
      </dsp:txBody>
      <dsp:txXfrm>
        <a:off x="1099029" y="1372815"/>
        <a:ext cx="1099029" cy="1251246"/>
      </dsp:txXfrm>
    </dsp:sp>
    <dsp:sp modelId="{45710658-951D-4B57-A635-A480985B5DB1}">
      <dsp:nvSpPr>
        <dsp:cNvPr id="0" name=""/>
        <dsp:cNvSpPr/>
      </dsp:nvSpPr>
      <dsp:spPr>
        <a:xfrm>
          <a:off x="2198058" y="1074037"/>
          <a:ext cx="2569964" cy="694152"/>
        </a:xfrm>
        <a:prstGeom prst="rightArrow">
          <a:avLst>
            <a:gd name="adj1" fmla="val 50000"/>
            <a:gd name="adj2" fmla="val 5000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10197" numCol="1" spcCol="1270" anchor="ctr" anchorCtr="0">
          <a:noAutofit/>
        </a:bodyPr>
        <a:lstStyle/>
        <a:p>
          <a:pPr marL="0" lvl="0" indent="0" algn="l" defTabSz="577850">
            <a:lnSpc>
              <a:spcPct val="90000"/>
            </a:lnSpc>
            <a:spcBef>
              <a:spcPct val="0"/>
            </a:spcBef>
            <a:spcAft>
              <a:spcPct val="35000"/>
            </a:spcAft>
            <a:buNone/>
          </a:pPr>
          <a:r>
            <a:rPr lang="en-US" sz="1300" b="1" kern="1200" dirty="0"/>
            <a:t>Test Design</a:t>
          </a:r>
        </a:p>
      </dsp:txBody>
      <dsp:txXfrm>
        <a:off x="2198058" y="1247575"/>
        <a:ext cx="2396426" cy="347076"/>
      </dsp:txXfrm>
    </dsp:sp>
    <dsp:sp modelId="{9479CBC8-5B1D-48CE-8634-4CCD627FB31E}">
      <dsp:nvSpPr>
        <dsp:cNvPr id="0" name=""/>
        <dsp:cNvSpPr/>
      </dsp:nvSpPr>
      <dsp:spPr>
        <a:xfrm>
          <a:off x="2198058" y="1592033"/>
          <a:ext cx="1099029" cy="1259612"/>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Develop the Automation Framework</a:t>
          </a:r>
        </a:p>
        <a:p>
          <a:pPr marL="0" lvl="0" indent="0" algn="l" defTabSz="400050">
            <a:lnSpc>
              <a:spcPct val="90000"/>
            </a:lnSpc>
            <a:spcBef>
              <a:spcPct val="0"/>
            </a:spcBef>
            <a:spcAft>
              <a:spcPct val="35000"/>
            </a:spcAft>
            <a:buNone/>
          </a:pPr>
          <a:r>
            <a:rPr lang="en-US" sz="900" kern="1200" dirty="0"/>
            <a:t>Identify Test Data</a:t>
          </a:r>
        </a:p>
        <a:p>
          <a:pPr marL="0" lvl="0" indent="0" algn="l" defTabSz="400050">
            <a:lnSpc>
              <a:spcPct val="90000"/>
            </a:lnSpc>
            <a:spcBef>
              <a:spcPct val="0"/>
            </a:spcBef>
            <a:spcAft>
              <a:spcPct val="35000"/>
            </a:spcAft>
            <a:buNone/>
          </a:pPr>
          <a:r>
            <a:rPr lang="en-US" sz="900" kern="1200" dirty="0"/>
            <a:t>Prepare Test scripts</a:t>
          </a:r>
        </a:p>
        <a:p>
          <a:pPr marL="0" lvl="0" indent="0" algn="l" defTabSz="400050">
            <a:lnSpc>
              <a:spcPct val="90000"/>
            </a:lnSpc>
            <a:spcBef>
              <a:spcPct val="0"/>
            </a:spcBef>
            <a:spcAft>
              <a:spcPct val="35000"/>
            </a:spcAft>
            <a:buNone/>
          </a:pPr>
          <a:r>
            <a:rPr lang="en-US" sz="900" kern="1200" dirty="0"/>
            <a:t>Debug Test Scripts</a:t>
          </a:r>
        </a:p>
        <a:p>
          <a:pPr marL="0" lvl="0" indent="0" algn="l" defTabSz="400050">
            <a:lnSpc>
              <a:spcPct val="90000"/>
            </a:lnSpc>
            <a:spcBef>
              <a:spcPct val="0"/>
            </a:spcBef>
            <a:spcAft>
              <a:spcPct val="35000"/>
            </a:spcAft>
            <a:buNone/>
          </a:pPr>
          <a:r>
            <a:rPr lang="en-US" sz="900" kern="1200" dirty="0"/>
            <a:t>Run Test Scripts </a:t>
          </a:r>
        </a:p>
      </dsp:txBody>
      <dsp:txXfrm>
        <a:off x="2198058" y="1592033"/>
        <a:ext cx="1099029" cy="1259612"/>
      </dsp:txXfrm>
    </dsp:sp>
    <dsp:sp modelId="{D072D6CC-8F79-4441-BB3F-DD14A342BC60}">
      <dsp:nvSpPr>
        <dsp:cNvPr id="0" name=""/>
        <dsp:cNvSpPr/>
      </dsp:nvSpPr>
      <dsp:spPr>
        <a:xfrm>
          <a:off x="3297087" y="1305339"/>
          <a:ext cx="1470935" cy="694152"/>
        </a:xfrm>
        <a:prstGeom prst="rightArrow">
          <a:avLst>
            <a:gd name="adj1" fmla="val 50000"/>
            <a:gd name="adj2" fmla="val 50000"/>
          </a:avLst>
        </a:prstGeom>
        <a:solidFill>
          <a:schemeClr val="accent5">
            <a:lumMod val="75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10197"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tx1"/>
              </a:solidFill>
            </a:rPr>
            <a:t>Test Execution</a:t>
          </a:r>
        </a:p>
      </dsp:txBody>
      <dsp:txXfrm>
        <a:off x="3297087" y="1478877"/>
        <a:ext cx="1297397" cy="347076"/>
      </dsp:txXfrm>
    </dsp:sp>
    <dsp:sp modelId="{36262F2E-B721-4A94-B912-BE12B1F38683}">
      <dsp:nvSpPr>
        <dsp:cNvPr id="0" name=""/>
        <dsp:cNvSpPr/>
      </dsp:nvSpPr>
      <dsp:spPr>
        <a:xfrm>
          <a:off x="3282481" y="1795344"/>
          <a:ext cx="1109042" cy="1165404"/>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Test Scripts into UP Framework</a:t>
          </a:r>
        </a:p>
        <a:p>
          <a:pPr marL="0" lvl="0" indent="0" algn="l" defTabSz="400050">
            <a:lnSpc>
              <a:spcPct val="90000"/>
            </a:lnSpc>
            <a:spcBef>
              <a:spcPct val="0"/>
            </a:spcBef>
            <a:spcAft>
              <a:spcPct val="35000"/>
            </a:spcAft>
            <a:buNone/>
          </a:pPr>
          <a:r>
            <a:rPr lang="en-US" sz="900" kern="1200" dirty="0"/>
            <a:t>Automation Suite</a:t>
          </a:r>
        </a:p>
        <a:p>
          <a:pPr marL="0" lvl="0" indent="0" algn="l" defTabSz="400050">
            <a:lnSpc>
              <a:spcPct val="90000"/>
            </a:lnSpc>
            <a:spcBef>
              <a:spcPct val="0"/>
            </a:spcBef>
            <a:spcAft>
              <a:spcPct val="35000"/>
            </a:spcAft>
            <a:buNone/>
          </a:pPr>
          <a:r>
            <a:rPr lang="en-US" sz="900" kern="1200" dirty="0"/>
            <a:t>Test Signoff </a:t>
          </a:r>
        </a:p>
      </dsp:txBody>
      <dsp:txXfrm>
        <a:off x="3282481" y="1795344"/>
        <a:ext cx="1109042" cy="1165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964AB-F6E5-44E8-B48C-162976810175}">
      <dsp:nvSpPr>
        <dsp:cNvPr id="0" name=""/>
        <dsp:cNvSpPr/>
      </dsp:nvSpPr>
      <dsp:spPr>
        <a:xfrm>
          <a:off x="1785" y="606928"/>
          <a:ext cx="1093077" cy="1795178"/>
        </a:xfrm>
        <a:prstGeom prst="roundRect">
          <a:avLst>
            <a:gd name="adj" fmla="val 10000"/>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solidFill>
            </a:rPr>
            <a:t>Understand the changes</a:t>
          </a:r>
        </a:p>
        <a:p>
          <a:pPr marL="57150" lvl="1" indent="-57150" algn="l" defTabSz="488950">
            <a:lnSpc>
              <a:spcPct val="90000"/>
            </a:lnSpc>
            <a:spcBef>
              <a:spcPct val="0"/>
            </a:spcBef>
            <a:spcAft>
              <a:spcPct val="15000"/>
            </a:spcAft>
            <a:buChar char="•"/>
          </a:pPr>
          <a:r>
            <a:rPr lang="en-US" sz="1100" kern="1200" dirty="0">
              <a:solidFill>
                <a:schemeClr val="tx1"/>
              </a:solidFill>
            </a:rPr>
            <a:t>Update the Test scripts with new application changes</a:t>
          </a:r>
        </a:p>
        <a:p>
          <a:pPr marL="57150" lvl="1" indent="-57150" algn="l" defTabSz="488950">
            <a:lnSpc>
              <a:spcPct val="90000"/>
            </a:lnSpc>
            <a:spcBef>
              <a:spcPct val="0"/>
            </a:spcBef>
            <a:spcAft>
              <a:spcPct val="15000"/>
            </a:spcAft>
            <a:buChar char="•"/>
          </a:pPr>
          <a:r>
            <a:rPr lang="en-US" sz="1100" kern="1200" dirty="0">
              <a:solidFill>
                <a:schemeClr val="tx1"/>
              </a:solidFill>
            </a:rPr>
            <a:t>Run Test Scripts </a:t>
          </a:r>
        </a:p>
      </dsp:txBody>
      <dsp:txXfrm>
        <a:off x="33800" y="638943"/>
        <a:ext cx="1029047" cy="1346467"/>
      </dsp:txXfrm>
    </dsp:sp>
    <dsp:sp modelId="{FD40CF8E-1F91-40A5-9892-D8A63D8FCC94}">
      <dsp:nvSpPr>
        <dsp:cNvPr id="0" name=""/>
        <dsp:cNvSpPr/>
      </dsp:nvSpPr>
      <dsp:spPr>
        <a:xfrm rot="1614020">
          <a:off x="1738582" y="293929"/>
          <a:ext cx="1548588" cy="1548588"/>
        </a:xfrm>
        <a:prstGeom prst="leftCircularArrow">
          <a:avLst>
            <a:gd name="adj1" fmla="val 1088"/>
            <a:gd name="adj2" fmla="val 127715"/>
            <a:gd name="adj3" fmla="val 4878645"/>
            <a:gd name="adj4" fmla="val 11999909"/>
            <a:gd name="adj5" fmla="val 127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A3919E-41A9-49D6-9B1C-C67C1B236C92}">
      <dsp:nvSpPr>
        <dsp:cNvPr id="0" name=""/>
        <dsp:cNvSpPr/>
      </dsp:nvSpPr>
      <dsp:spPr>
        <a:xfrm>
          <a:off x="244691" y="331215"/>
          <a:ext cx="971624" cy="386383"/>
        </a:xfrm>
        <a:prstGeom prst="roundRect">
          <a:avLst>
            <a:gd name="adj" fmla="val 10000"/>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Test Script Revision</a:t>
          </a:r>
        </a:p>
      </dsp:txBody>
      <dsp:txXfrm>
        <a:off x="256008" y="342532"/>
        <a:ext cx="948990" cy="363749"/>
      </dsp:txXfrm>
    </dsp:sp>
    <dsp:sp modelId="{B6DA247A-8044-4014-9BA2-B89289EDD4CA}">
      <dsp:nvSpPr>
        <dsp:cNvPr id="0" name=""/>
        <dsp:cNvSpPr/>
      </dsp:nvSpPr>
      <dsp:spPr>
        <a:xfrm>
          <a:off x="1273147" y="403036"/>
          <a:ext cx="1093077" cy="1337284"/>
        </a:xfrm>
        <a:prstGeom prst="roundRect">
          <a:avLst>
            <a:gd name="adj" fmla="val 10000"/>
          </a:avLst>
        </a:prstGeom>
        <a:solidFill>
          <a:schemeClr val="lt1">
            <a:alpha val="90000"/>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solidFill>
                <a:schemeClr val="tx1"/>
              </a:solidFill>
            </a:rPr>
            <a:t>Upload Test Scripts into UP Framework</a:t>
          </a: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solidFill>
                <a:schemeClr val="tx1"/>
              </a:solidFill>
            </a:rPr>
            <a:t>Execute the Tests </a:t>
          </a: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solidFill>
                <a:schemeClr val="tx1"/>
              </a:solidFill>
            </a:rPr>
            <a:t>Log Defects</a:t>
          </a: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solidFill>
                <a:schemeClr val="tx1"/>
              </a:solidFill>
            </a:rPr>
            <a:t>Test Signoff </a:t>
          </a:r>
        </a:p>
        <a:p>
          <a:pPr marL="57150" lvl="1" indent="-57150" algn="l" defTabSz="488950">
            <a:lnSpc>
              <a:spcPct val="90000"/>
            </a:lnSpc>
            <a:spcBef>
              <a:spcPct val="0"/>
            </a:spcBef>
            <a:spcAft>
              <a:spcPct val="15000"/>
            </a:spcAft>
            <a:buChar char="•"/>
          </a:pPr>
          <a:endParaRPr lang="en-US" sz="1100" kern="1200" dirty="0">
            <a:solidFill>
              <a:schemeClr val="tx1"/>
            </a:solidFill>
          </a:endParaRPr>
        </a:p>
        <a:p>
          <a:pPr marL="57150" lvl="1" indent="-57150" algn="l" defTabSz="488950">
            <a:lnSpc>
              <a:spcPct val="90000"/>
            </a:lnSpc>
            <a:spcBef>
              <a:spcPct val="0"/>
            </a:spcBef>
            <a:spcAft>
              <a:spcPct val="15000"/>
            </a:spcAft>
            <a:buChar char="•"/>
          </a:pPr>
          <a:endParaRPr lang="en-US" sz="1100" kern="1200" dirty="0">
            <a:solidFill>
              <a:schemeClr val="tx1"/>
            </a:solidFill>
          </a:endParaRPr>
        </a:p>
        <a:p>
          <a:pPr marL="57150" lvl="1" indent="-57150" algn="l" defTabSz="488950">
            <a:lnSpc>
              <a:spcPct val="90000"/>
            </a:lnSpc>
            <a:spcBef>
              <a:spcPct val="0"/>
            </a:spcBef>
            <a:spcAft>
              <a:spcPct val="15000"/>
            </a:spcAft>
            <a:buChar char="•"/>
          </a:pPr>
          <a:endParaRPr lang="en-US" sz="1100" kern="1200" dirty="0">
            <a:solidFill>
              <a:schemeClr val="tx1"/>
            </a:solidFill>
          </a:endParaRPr>
        </a:p>
        <a:p>
          <a:pPr marL="57150" lvl="1" indent="-57150" algn="l" defTabSz="488950">
            <a:lnSpc>
              <a:spcPct val="90000"/>
            </a:lnSpc>
            <a:spcBef>
              <a:spcPct val="0"/>
            </a:spcBef>
            <a:spcAft>
              <a:spcPct val="15000"/>
            </a:spcAft>
            <a:buChar char="•"/>
          </a:pPr>
          <a:endParaRPr lang="en-US" sz="1100" kern="1200" dirty="0">
            <a:solidFill>
              <a:schemeClr val="tx1"/>
            </a:solidFill>
          </a:endParaRPr>
        </a:p>
        <a:p>
          <a:pPr marL="57150" lvl="1" indent="-57150" algn="l" defTabSz="488950">
            <a:lnSpc>
              <a:spcPct val="90000"/>
            </a:lnSpc>
            <a:spcBef>
              <a:spcPct val="0"/>
            </a:spcBef>
            <a:spcAft>
              <a:spcPct val="15000"/>
            </a:spcAft>
            <a:buChar char="•"/>
          </a:pPr>
          <a:endParaRPr lang="en-US" sz="1100" kern="1200" dirty="0">
            <a:solidFill>
              <a:schemeClr val="tx1"/>
            </a:solidFill>
          </a:endParaRPr>
        </a:p>
        <a:p>
          <a:pPr marL="57150" lvl="1" indent="-57150" algn="l" defTabSz="488950">
            <a:lnSpc>
              <a:spcPct val="90000"/>
            </a:lnSpc>
            <a:spcBef>
              <a:spcPct val="0"/>
            </a:spcBef>
            <a:spcAft>
              <a:spcPct val="15000"/>
            </a:spcAft>
            <a:buChar char="•"/>
          </a:pPr>
          <a:endParaRPr lang="en-US" sz="1100" kern="1200" dirty="0">
            <a:solidFill>
              <a:schemeClr val="tx1"/>
            </a:solidFill>
          </a:endParaRPr>
        </a:p>
      </dsp:txBody>
      <dsp:txXfrm>
        <a:off x="1303922" y="720372"/>
        <a:ext cx="1031527" cy="989173"/>
      </dsp:txXfrm>
    </dsp:sp>
    <dsp:sp modelId="{5760E033-64CA-4711-8656-1870FB8FEE3C}">
      <dsp:nvSpPr>
        <dsp:cNvPr id="0" name=""/>
        <dsp:cNvSpPr/>
      </dsp:nvSpPr>
      <dsp:spPr>
        <a:xfrm>
          <a:off x="1468732" y="317435"/>
          <a:ext cx="918787" cy="386383"/>
        </a:xfrm>
        <a:prstGeom prst="roundRect">
          <a:avLst>
            <a:gd name="adj" fmla="val 10000"/>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Test Execution</a:t>
          </a:r>
        </a:p>
      </dsp:txBody>
      <dsp:txXfrm>
        <a:off x="1480049" y="328752"/>
        <a:ext cx="896153" cy="363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3B4C-3E2C-4ACD-9052-A0540689C2D4}">
      <dsp:nvSpPr>
        <dsp:cNvPr id="0" name=""/>
        <dsp:cNvSpPr/>
      </dsp:nvSpPr>
      <dsp:spPr>
        <a:xfrm>
          <a:off x="2366" y="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GUI</a:t>
          </a:r>
          <a:endParaRPr lang="es-ES" sz="2700" kern="1200" dirty="0"/>
        </a:p>
      </dsp:txBody>
      <dsp:txXfrm>
        <a:off x="25601" y="24099"/>
        <a:ext cx="746844" cy="1298004"/>
      </dsp:txXfrm>
    </dsp:sp>
    <dsp:sp modelId="{4256F018-4B0B-4D84-A996-1472F7AC3981}">
      <dsp:nvSpPr>
        <dsp:cNvPr id="0" name=""/>
        <dsp:cNvSpPr/>
      </dsp:nvSpPr>
      <dsp:spPr>
        <a:xfrm>
          <a:off x="2366" y="1525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Demo</a:t>
          </a:r>
          <a:endParaRPr lang="es-ES" sz="1100" kern="1200" dirty="0"/>
        </a:p>
      </dsp:txBody>
      <dsp:txXfrm>
        <a:off x="25601" y="1549099"/>
        <a:ext cx="746844" cy="1298004"/>
      </dsp:txXfrm>
    </dsp:sp>
    <dsp:sp modelId="{58815E67-1F2F-4F3C-9F1C-21326B8E9BE3}">
      <dsp:nvSpPr>
        <dsp:cNvPr id="0" name=""/>
        <dsp:cNvSpPr/>
      </dsp:nvSpPr>
      <dsp:spPr>
        <a:xfrm>
          <a:off x="928957" y="864"/>
          <a:ext cx="5953030"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Lib</a:t>
          </a:r>
          <a:endParaRPr lang="es-ES" sz="2700" kern="1200" dirty="0"/>
        </a:p>
      </dsp:txBody>
      <dsp:txXfrm>
        <a:off x="968335" y="40242"/>
        <a:ext cx="5874274" cy="1265718"/>
      </dsp:txXfrm>
    </dsp:sp>
    <dsp:sp modelId="{A20C0FF0-BA43-496C-BDFD-D9E9231A9D44}">
      <dsp:nvSpPr>
        <dsp:cNvPr id="0" name=""/>
        <dsp:cNvSpPr/>
      </dsp:nvSpPr>
      <dsp:spPr>
        <a:xfrm>
          <a:off x="928957" y="1525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ADB</a:t>
          </a:r>
          <a:endParaRPr lang="es-ES" sz="1100" kern="1200" dirty="0"/>
        </a:p>
      </dsp:txBody>
      <dsp:txXfrm>
        <a:off x="952192" y="1549099"/>
        <a:ext cx="746844" cy="1298004"/>
      </dsp:txXfrm>
    </dsp:sp>
    <dsp:sp modelId="{5D9BD11D-B447-464D-A73A-E0669DD76782}">
      <dsp:nvSpPr>
        <dsp:cNvPr id="0" name=""/>
        <dsp:cNvSpPr/>
      </dsp:nvSpPr>
      <dsp:spPr>
        <a:xfrm>
          <a:off x="1788910" y="1525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Data Repository</a:t>
          </a:r>
          <a:endParaRPr lang="es-ES" sz="1100" kern="1200" dirty="0"/>
        </a:p>
      </dsp:txBody>
      <dsp:txXfrm>
        <a:off x="1812145" y="1549099"/>
        <a:ext cx="746844" cy="1298004"/>
      </dsp:txXfrm>
    </dsp:sp>
    <dsp:sp modelId="{EEF891ED-3BED-49B1-B610-4FB83AEBC19A}">
      <dsp:nvSpPr>
        <dsp:cNvPr id="0" name=""/>
        <dsp:cNvSpPr/>
      </dsp:nvSpPr>
      <dsp:spPr>
        <a:xfrm>
          <a:off x="2648863" y="1525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File Manager</a:t>
          </a:r>
          <a:endParaRPr lang="es-ES" sz="1100" kern="1200" dirty="0"/>
        </a:p>
      </dsp:txBody>
      <dsp:txXfrm>
        <a:off x="2672098" y="1549099"/>
        <a:ext cx="746844" cy="1298004"/>
      </dsp:txXfrm>
    </dsp:sp>
    <dsp:sp modelId="{252A4A04-EDBE-4992-9BCD-1FE09E6749D8}">
      <dsp:nvSpPr>
        <dsp:cNvPr id="0" name=""/>
        <dsp:cNvSpPr/>
      </dsp:nvSpPr>
      <dsp:spPr>
        <a:xfrm>
          <a:off x="3508815" y="1525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Logs</a:t>
          </a:r>
          <a:endParaRPr lang="es-ES" sz="1100" kern="1200" dirty="0"/>
        </a:p>
      </dsp:txBody>
      <dsp:txXfrm>
        <a:off x="3532050" y="1549099"/>
        <a:ext cx="746844" cy="1298004"/>
      </dsp:txXfrm>
    </dsp:sp>
    <dsp:sp modelId="{218F288E-6CF6-4919-BF72-CF187072427F}">
      <dsp:nvSpPr>
        <dsp:cNvPr id="0" name=""/>
        <dsp:cNvSpPr/>
      </dsp:nvSpPr>
      <dsp:spPr>
        <a:xfrm>
          <a:off x="4368768" y="1525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My App</a:t>
          </a:r>
          <a:endParaRPr lang="es-ES" sz="1100" kern="1200" dirty="0"/>
        </a:p>
      </dsp:txBody>
      <dsp:txXfrm>
        <a:off x="4392003" y="1549099"/>
        <a:ext cx="746844" cy="1298004"/>
      </dsp:txXfrm>
    </dsp:sp>
    <dsp:sp modelId="{2450744C-50BE-4091-8B31-7CF0A330F8D9}">
      <dsp:nvSpPr>
        <dsp:cNvPr id="0" name=""/>
        <dsp:cNvSpPr/>
      </dsp:nvSpPr>
      <dsp:spPr>
        <a:xfrm>
          <a:off x="5228721" y="1525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My Device</a:t>
          </a:r>
          <a:endParaRPr lang="es-ES" sz="1100" kern="1200" dirty="0"/>
        </a:p>
      </dsp:txBody>
      <dsp:txXfrm>
        <a:off x="5251956" y="1549099"/>
        <a:ext cx="746844" cy="1298004"/>
      </dsp:txXfrm>
    </dsp:sp>
    <dsp:sp modelId="{937609E1-E3CB-4CE8-A244-9150E4F1F232}">
      <dsp:nvSpPr>
        <dsp:cNvPr id="0" name=""/>
        <dsp:cNvSpPr/>
      </dsp:nvSpPr>
      <dsp:spPr>
        <a:xfrm>
          <a:off x="6088674" y="1525864"/>
          <a:ext cx="793314" cy="13444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STF Device</a:t>
          </a:r>
          <a:endParaRPr lang="es-ES" sz="1100" kern="1200" dirty="0"/>
        </a:p>
      </dsp:txBody>
      <dsp:txXfrm>
        <a:off x="6111909" y="1549099"/>
        <a:ext cx="746844" cy="129800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EF3A49-D13B-AC4E-BEFC-1F8A07362A30}" type="datetimeFigureOut">
              <a:rPr lang="es-ES_tradnl" smtClean="0"/>
              <a:t>14/10/2019</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AAEDCB-4445-4740-A8D2-3A72DC9847C0}" type="slidenum">
              <a:rPr lang="es-ES_tradnl" smtClean="0"/>
              <a:t>‹#›</a:t>
            </a:fld>
            <a:endParaRPr lang="es-ES_tradnl"/>
          </a:p>
        </p:txBody>
      </p:sp>
    </p:spTree>
    <p:extLst>
      <p:ext uri="{BB962C8B-B14F-4D97-AF65-F5344CB8AC3E}">
        <p14:creationId xmlns:p14="http://schemas.microsoft.com/office/powerpoint/2010/main" val="39106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EFC34-1FA8-4F47-9C65-515052F5978F}" type="datetimeFigureOut">
              <a:rPr lang="es-ES" smtClean="0"/>
              <a:t>14/10/2019</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9BFB3-765F-A44A-9635-84A1C79C1AFF}" type="slidenum">
              <a:rPr lang="es-ES" smtClean="0"/>
              <a:t>‹#›</a:t>
            </a:fld>
            <a:endParaRPr lang="es-ES"/>
          </a:p>
        </p:txBody>
      </p:sp>
    </p:spTree>
    <p:extLst>
      <p:ext uri="{BB962C8B-B14F-4D97-AF65-F5344CB8AC3E}">
        <p14:creationId xmlns:p14="http://schemas.microsoft.com/office/powerpoint/2010/main" val="2565849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1</a:t>
            </a:fld>
            <a:endParaRPr lang="es-ES"/>
          </a:p>
        </p:txBody>
      </p:sp>
    </p:spTree>
    <p:extLst>
      <p:ext uri="{BB962C8B-B14F-4D97-AF65-F5344CB8AC3E}">
        <p14:creationId xmlns:p14="http://schemas.microsoft.com/office/powerpoint/2010/main" val="117044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solidFill>
                  <a:schemeClr val="accent6"/>
                </a:solidFill>
              </a:rPr>
              <a:t>Profesor: </a:t>
            </a:r>
            <a:r>
              <a:rPr lang="es-MX" b="0" dirty="0">
                <a:solidFill>
                  <a:schemeClr val="accent6"/>
                </a:solidFill>
              </a:rPr>
              <a:t>Las reglas del cursos y calendario</a:t>
            </a:r>
          </a:p>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10</a:t>
            </a:fld>
            <a:endParaRPr lang="es-ES"/>
          </a:p>
        </p:txBody>
      </p:sp>
    </p:spTree>
    <p:extLst>
      <p:ext uri="{BB962C8B-B14F-4D97-AF65-F5344CB8AC3E}">
        <p14:creationId xmlns:p14="http://schemas.microsoft.com/office/powerpoint/2010/main" val="45191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11</a:t>
            </a:fld>
            <a:endParaRPr lang="es-ES"/>
          </a:p>
        </p:txBody>
      </p:sp>
    </p:spTree>
    <p:extLst>
      <p:ext uri="{BB962C8B-B14F-4D97-AF65-F5344CB8AC3E}">
        <p14:creationId xmlns:p14="http://schemas.microsoft.com/office/powerpoint/2010/main" val="109709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12</a:t>
            </a:fld>
            <a:endParaRPr lang="es-ES"/>
          </a:p>
        </p:txBody>
      </p:sp>
    </p:spTree>
    <p:extLst>
      <p:ext uri="{BB962C8B-B14F-4D97-AF65-F5344CB8AC3E}">
        <p14:creationId xmlns:p14="http://schemas.microsoft.com/office/powerpoint/2010/main" val="125805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13</a:t>
            </a:fld>
            <a:endParaRPr lang="es-ES"/>
          </a:p>
        </p:txBody>
      </p:sp>
    </p:spTree>
    <p:extLst>
      <p:ext uri="{BB962C8B-B14F-4D97-AF65-F5344CB8AC3E}">
        <p14:creationId xmlns:p14="http://schemas.microsoft.com/office/powerpoint/2010/main" val="247817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14</a:t>
            </a:fld>
            <a:endParaRPr lang="es-ES"/>
          </a:p>
        </p:txBody>
      </p:sp>
    </p:spTree>
    <p:extLst>
      <p:ext uri="{BB962C8B-B14F-4D97-AF65-F5344CB8AC3E}">
        <p14:creationId xmlns:p14="http://schemas.microsoft.com/office/powerpoint/2010/main" val="191128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15</a:t>
            </a:fld>
            <a:endParaRPr lang="es-ES"/>
          </a:p>
        </p:txBody>
      </p:sp>
    </p:spTree>
    <p:extLst>
      <p:ext uri="{BB962C8B-B14F-4D97-AF65-F5344CB8AC3E}">
        <p14:creationId xmlns:p14="http://schemas.microsoft.com/office/powerpoint/2010/main" val="333760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16</a:t>
            </a:fld>
            <a:endParaRPr lang="es-ES"/>
          </a:p>
        </p:txBody>
      </p:sp>
    </p:spTree>
    <p:extLst>
      <p:ext uri="{BB962C8B-B14F-4D97-AF65-F5344CB8AC3E}">
        <p14:creationId xmlns:p14="http://schemas.microsoft.com/office/powerpoint/2010/main" val="396964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17</a:t>
            </a:fld>
            <a:endParaRPr lang="es-ES"/>
          </a:p>
        </p:txBody>
      </p:sp>
    </p:spTree>
    <p:extLst>
      <p:ext uri="{BB962C8B-B14F-4D97-AF65-F5344CB8AC3E}">
        <p14:creationId xmlns:p14="http://schemas.microsoft.com/office/powerpoint/2010/main" val="2306403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18</a:t>
            </a:fld>
            <a:endParaRPr lang="es-ES"/>
          </a:p>
        </p:txBody>
      </p:sp>
    </p:spTree>
    <p:extLst>
      <p:ext uri="{BB962C8B-B14F-4D97-AF65-F5344CB8AC3E}">
        <p14:creationId xmlns:p14="http://schemas.microsoft.com/office/powerpoint/2010/main" val="199314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19</a:t>
            </a:fld>
            <a:endParaRPr lang="es-ES"/>
          </a:p>
        </p:txBody>
      </p:sp>
    </p:spTree>
    <p:extLst>
      <p:ext uri="{BB962C8B-B14F-4D97-AF65-F5344CB8AC3E}">
        <p14:creationId xmlns:p14="http://schemas.microsoft.com/office/powerpoint/2010/main" val="427664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dirty="0">
              <a:latin typeface="Josefin Sans"/>
            </a:endParaRPr>
          </a:p>
        </p:txBody>
      </p:sp>
      <p:sp>
        <p:nvSpPr>
          <p:cNvPr id="4" name="Slide Number Placeholder 3"/>
          <p:cNvSpPr>
            <a:spLocks noGrp="1"/>
          </p:cNvSpPr>
          <p:nvPr>
            <p:ph type="sldNum" sz="quarter" idx="10"/>
          </p:nvPr>
        </p:nvSpPr>
        <p:spPr/>
        <p:txBody>
          <a:bodyPr/>
          <a:lstStyle/>
          <a:p>
            <a:fld id="{AE49BFB3-765F-A44A-9635-84A1C79C1AFF}" type="slidenum">
              <a:rPr lang="es-ES" smtClean="0"/>
              <a:t>2</a:t>
            </a:fld>
            <a:endParaRPr lang="es-ES"/>
          </a:p>
        </p:txBody>
      </p:sp>
    </p:spTree>
    <p:extLst>
      <p:ext uri="{BB962C8B-B14F-4D97-AF65-F5344CB8AC3E}">
        <p14:creationId xmlns:p14="http://schemas.microsoft.com/office/powerpoint/2010/main" val="2682463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20</a:t>
            </a:fld>
            <a:endParaRPr lang="es-ES"/>
          </a:p>
        </p:txBody>
      </p:sp>
    </p:spTree>
    <p:extLst>
      <p:ext uri="{BB962C8B-B14F-4D97-AF65-F5344CB8AC3E}">
        <p14:creationId xmlns:p14="http://schemas.microsoft.com/office/powerpoint/2010/main" val="171658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21</a:t>
            </a:fld>
            <a:endParaRPr lang="es-ES"/>
          </a:p>
        </p:txBody>
      </p:sp>
    </p:spTree>
    <p:extLst>
      <p:ext uri="{BB962C8B-B14F-4D97-AF65-F5344CB8AC3E}">
        <p14:creationId xmlns:p14="http://schemas.microsoft.com/office/powerpoint/2010/main" val="2223709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a:latin typeface="Josefin Sans"/>
            </a:endParaRPr>
          </a:p>
        </p:txBody>
      </p:sp>
      <p:sp>
        <p:nvSpPr>
          <p:cNvPr id="4" name="Slide Number Placeholder 3"/>
          <p:cNvSpPr>
            <a:spLocks noGrp="1"/>
          </p:cNvSpPr>
          <p:nvPr>
            <p:ph type="sldNum" sz="quarter" idx="10"/>
          </p:nvPr>
        </p:nvSpPr>
        <p:spPr/>
        <p:txBody>
          <a:bodyPr/>
          <a:lstStyle/>
          <a:p>
            <a:fld id="{AE49BFB3-765F-A44A-9635-84A1C79C1AFF}" type="slidenum">
              <a:rPr lang="es-ES" smtClean="0"/>
              <a:t>22</a:t>
            </a:fld>
            <a:endParaRPr lang="es-ES"/>
          </a:p>
        </p:txBody>
      </p:sp>
    </p:spTree>
    <p:extLst>
      <p:ext uri="{BB962C8B-B14F-4D97-AF65-F5344CB8AC3E}">
        <p14:creationId xmlns:p14="http://schemas.microsoft.com/office/powerpoint/2010/main" val="1319477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23</a:t>
            </a:fld>
            <a:endParaRPr lang="es-ES"/>
          </a:p>
        </p:txBody>
      </p:sp>
    </p:spTree>
    <p:extLst>
      <p:ext uri="{BB962C8B-B14F-4D97-AF65-F5344CB8AC3E}">
        <p14:creationId xmlns:p14="http://schemas.microsoft.com/office/powerpoint/2010/main" val="1501942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24</a:t>
            </a:fld>
            <a:endParaRPr lang="es-ES"/>
          </a:p>
        </p:txBody>
      </p:sp>
    </p:spTree>
    <p:extLst>
      <p:ext uri="{BB962C8B-B14F-4D97-AF65-F5344CB8AC3E}">
        <p14:creationId xmlns:p14="http://schemas.microsoft.com/office/powerpoint/2010/main" val="1764321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25</a:t>
            </a:fld>
            <a:endParaRPr lang="es-ES"/>
          </a:p>
        </p:txBody>
      </p:sp>
    </p:spTree>
    <p:extLst>
      <p:ext uri="{BB962C8B-B14F-4D97-AF65-F5344CB8AC3E}">
        <p14:creationId xmlns:p14="http://schemas.microsoft.com/office/powerpoint/2010/main" val="2273671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a:latin typeface="Josefin Sans"/>
            </a:endParaRPr>
          </a:p>
        </p:txBody>
      </p:sp>
      <p:sp>
        <p:nvSpPr>
          <p:cNvPr id="4" name="Slide Number Placeholder 3"/>
          <p:cNvSpPr>
            <a:spLocks noGrp="1"/>
          </p:cNvSpPr>
          <p:nvPr>
            <p:ph type="sldNum" sz="quarter" idx="10"/>
          </p:nvPr>
        </p:nvSpPr>
        <p:spPr/>
        <p:txBody>
          <a:bodyPr/>
          <a:lstStyle/>
          <a:p>
            <a:fld id="{AE49BFB3-765F-A44A-9635-84A1C79C1AFF}" type="slidenum">
              <a:rPr lang="es-ES" smtClean="0"/>
              <a:t>26</a:t>
            </a:fld>
            <a:endParaRPr lang="es-ES"/>
          </a:p>
        </p:txBody>
      </p:sp>
    </p:spTree>
    <p:extLst>
      <p:ext uri="{BB962C8B-B14F-4D97-AF65-F5344CB8AC3E}">
        <p14:creationId xmlns:p14="http://schemas.microsoft.com/office/powerpoint/2010/main" val="520962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27</a:t>
            </a:fld>
            <a:endParaRPr lang="es-ES"/>
          </a:p>
        </p:txBody>
      </p:sp>
    </p:spTree>
    <p:extLst>
      <p:ext uri="{BB962C8B-B14F-4D97-AF65-F5344CB8AC3E}">
        <p14:creationId xmlns:p14="http://schemas.microsoft.com/office/powerpoint/2010/main" val="3439857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28</a:t>
            </a:fld>
            <a:endParaRPr lang="es-ES"/>
          </a:p>
        </p:txBody>
      </p:sp>
    </p:spTree>
    <p:extLst>
      <p:ext uri="{BB962C8B-B14F-4D97-AF65-F5344CB8AC3E}">
        <p14:creationId xmlns:p14="http://schemas.microsoft.com/office/powerpoint/2010/main" val="2425122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29</a:t>
            </a:fld>
            <a:endParaRPr lang="es-ES"/>
          </a:p>
        </p:txBody>
      </p:sp>
    </p:spTree>
    <p:extLst>
      <p:ext uri="{BB962C8B-B14F-4D97-AF65-F5344CB8AC3E}">
        <p14:creationId xmlns:p14="http://schemas.microsoft.com/office/powerpoint/2010/main" val="91729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3</a:t>
            </a:fld>
            <a:endParaRPr lang="es-ES"/>
          </a:p>
        </p:txBody>
      </p:sp>
    </p:spTree>
    <p:extLst>
      <p:ext uri="{BB962C8B-B14F-4D97-AF65-F5344CB8AC3E}">
        <p14:creationId xmlns:p14="http://schemas.microsoft.com/office/powerpoint/2010/main" val="3836123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30</a:t>
            </a:fld>
            <a:endParaRPr lang="es-ES"/>
          </a:p>
        </p:txBody>
      </p:sp>
    </p:spTree>
    <p:extLst>
      <p:ext uri="{BB962C8B-B14F-4D97-AF65-F5344CB8AC3E}">
        <p14:creationId xmlns:p14="http://schemas.microsoft.com/office/powerpoint/2010/main" val="842206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31</a:t>
            </a:fld>
            <a:endParaRPr lang="es-ES"/>
          </a:p>
        </p:txBody>
      </p:sp>
    </p:spTree>
    <p:extLst>
      <p:ext uri="{BB962C8B-B14F-4D97-AF65-F5344CB8AC3E}">
        <p14:creationId xmlns:p14="http://schemas.microsoft.com/office/powerpoint/2010/main" val="2931286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32</a:t>
            </a:fld>
            <a:endParaRPr lang="es-ES"/>
          </a:p>
        </p:txBody>
      </p:sp>
    </p:spTree>
    <p:extLst>
      <p:ext uri="{BB962C8B-B14F-4D97-AF65-F5344CB8AC3E}">
        <p14:creationId xmlns:p14="http://schemas.microsoft.com/office/powerpoint/2010/main" val="3386266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33</a:t>
            </a:fld>
            <a:endParaRPr lang="es-ES"/>
          </a:p>
        </p:txBody>
      </p:sp>
    </p:spTree>
    <p:extLst>
      <p:ext uri="{BB962C8B-B14F-4D97-AF65-F5344CB8AC3E}">
        <p14:creationId xmlns:p14="http://schemas.microsoft.com/office/powerpoint/2010/main" val="4243626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34</a:t>
            </a:fld>
            <a:endParaRPr lang="es-ES"/>
          </a:p>
        </p:txBody>
      </p:sp>
    </p:spTree>
    <p:extLst>
      <p:ext uri="{BB962C8B-B14F-4D97-AF65-F5344CB8AC3E}">
        <p14:creationId xmlns:p14="http://schemas.microsoft.com/office/powerpoint/2010/main" val="1024783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35</a:t>
            </a:fld>
            <a:endParaRPr lang="es-ES"/>
          </a:p>
        </p:txBody>
      </p:sp>
    </p:spTree>
    <p:extLst>
      <p:ext uri="{BB962C8B-B14F-4D97-AF65-F5344CB8AC3E}">
        <p14:creationId xmlns:p14="http://schemas.microsoft.com/office/powerpoint/2010/main" val="721424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36</a:t>
            </a:fld>
            <a:endParaRPr lang="es-ES"/>
          </a:p>
        </p:txBody>
      </p:sp>
    </p:spTree>
    <p:extLst>
      <p:ext uri="{BB962C8B-B14F-4D97-AF65-F5344CB8AC3E}">
        <p14:creationId xmlns:p14="http://schemas.microsoft.com/office/powerpoint/2010/main" val="2917596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37</a:t>
            </a:fld>
            <a:endParaRPr lang="es-ES"/>
          </a:p>
        </p:txBody>
      </p:sp>
    </p:spTree>
    <p:extLst>
      <p:ext uri="{BB962C8B-B14F-4D97-AF65-F5344CB8AC3E}">
        <p14:creationId xmlns:p14="http://schemas.microsoft.com/office/powerpoint/2010/main" val="2603512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38</a:t>
            </a:fld>
            <a:endParaRPr lang="es-ES"/>
          </a:p>
        </p:txBody>
      </p:sp>
    </p:spTree>
    <p:extLst>
      <p:ext uri="{BB962C8B-B14F-4D97-AF65-F5344CB8AC3E}">
        <p14:creationId xmlns:p14="http://schemas.microsoft.com/office/powerpoint/2010/main" val="8132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4</a:t>
            </a:fld>
            <a:endParaRPr lang="es-ES"/>
          </a:p>
        </p:txBody>
      </p:sp>
    </p:spTree>
    <p:extLst>
      <p:ext uri="{BB962C8B-B14F-4D97-AF65-F5344CB8AC3E}">
        <p14:creationId xmlns:p14="http://schemas.microsoft.com/office/powerpoint/2010/main" val="367066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a:latin typeface="Josefin Sans"/>
            </a:endParaRPr>
          </a:p>
        </p:txBody>
      </p:sp>
      <p:sp>
        <p:nvSpPr>
          <p:cNvPr id="4" name="Slide Number Placeholder 3"/>
          <p:cNvSpPr>
            <a:spLocks noGrp="1"/>
          </p:cNvSpPr>
          <p:nvPr>
            <p:ph type="sldNum" sz="quarter" idx="10"/>
          </p:nvPr>
        </p:nvSpPr>
        <p:spPr/>
        <p:txBody>
          <a:bodyPr/>
          <a:lstStyle/>
          <a:p>
            <a:fld id="{AE49BFB3-765F-A44A-9635-84A1C79C1AFF}" type="slidenum">
              <a:rPr lang="es-ES" smtClean="0"/>
              <a:t>5</a:t>
            </a:fld>
            <a:endParaRPr lang="es-ES"/>
          </a:p>
        </p:txBody>
      </p:sp>
    </p:spTree>
    <p:extLst>
      <p:ext uri="{BB962C8B-B14F-4D97-AF65-F5344CB8AC3E}">
        <p14:creationId xmlns:p14="http://schemas.microsoft.com/office/powerpoint/2010/main" val="396680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solidFill>
                  <a:schemeClr val="accent6"/>
                </a:solidFill>
              </a:rPr>
              <a:t>Profesor: </a:t>
            </a:r>
            <a:r>
              <a:rPr lang="es-MX" b="0" dirty="0">
                <a:solidFill>
                  <a:schemeClr val="accent6"/>
                </a:solidFill>
              </a:rPr>
              <a:t>Las reglas del cursos y calendario</a:t>
            </a:r>
          </a:p>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6</a:t>
            </a:fld>
            <a:endParaRPr lang="es-ES"/>
          </a:p>
        </p:txBody>
      </p:sp>
    </p:spTree>
    <p:extLst>
      <p:ext uri="{BB962C8B-B14F-4D97-AF65-F5344CB8AC3E}">
        <p14:creationId xmlns:p14="http://schemas.microsoft.com/office/powerpoint/2010/main" val="314610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7</a:t>
            </a:fld>
            <a:endParaRPr lang="es-ES"/>
          </a:p>
        </p:txBody>
      </p:sp>
    </p:spTree>
    <p:extLst>
      <p:ext uri="{BB962C8B-B14F-4D97-AF65-F5344CB8AC3E}">
        <p14:creationId xmlns:p14="http://schemas.microsoft.com/office/powerpoint/2010/main" val="236257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solidFill>
                  <a:schemeClr val="accent6"/>
                </a:solidFill>
              </a:rPr>
              <a:t>Profesor: </a:t>
            </a:r>
            <a:r>
              <a:rPr lang="es-MX" b="0" dirty="0">
                <a:solidFill>
                  <a:schemeClr val="accent6"/>
                </a:solidFill>
              </a:rPr>
              <a:t>Las reglas del cursos y calendario</a:t>
            </a:r>
          </a:p>
          <a:p>
            <a:endParaRPr lang="es-MX" dirty="0"/>
          </a:p>
        </p:txBody>
      </p:sp>
      <p:sp>
        <p:nvSpPr>
          <p:cNvPr id="4" name="Slide Number Placeholder 3"/>
          <p:cNvSpPr>
            <a:spLocks noGrp="1"/>
          </p:cNvSpPr>
          <p:nvPr>
            <p:ph type="sldNum" sz="quarter" idx="10"/>
          </p:nvPr>
        </p:nvSpPr>
        <p:spPr/>
        <p:txBody>
          <a:bodyPr/>
          <a:lstStyle/>
          <a:p>
            <a:fld id="{AE49BFB3-765F-A44A-9635-84A1C79C1AFF}" type="slidenum">
              <a:rPr lang="es-ES" smtClean="0"/>
              <a:t>8</a:t>
            </a:fld>
            <a:endParaRPr lang="es-ES"/>
          </a:p>
        </p:txBody>
      </p:sp>
    </p:spTree>
    <p:extLst>
      <p:ext uri="{BB962C8B-B14F-4D97-AF65-F5344CB8AC3E}">
        <p14:creationId xmlns:p14="http://schemas.microsoft.com/office/powerpoint/2010/main" val="393168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p:txBody>
      </p:sp>
      <p:sp>
        <p:nvSpPr>
          <p:cNvPr id="4" name="Slide Number Placeholder 3"/>
          <p:cNvSpPr>
            <a:spLocks noGrp="1"/>
          </p:cNvSpPr>
          <p:nvPr>
            <p:ph type="sldNum" sz="quarter" idx="10"/>
          </p:nvPr>
        </p:nvSpPr>
        <p:spPr/>
        <p:txBody>
          <a:bodyPr/>
          <a:lstStyle/>
          <a:p>
            <a:fld id="{AE49BFB3-765F-A44A-9635-84A1C79C1AFF}" type="slidenum">
              <a:rPr lang="es-ES" smtClean="0"/>
              <a:t>9</a:t>
            </a:fld>
            <a:endParaRPr lang="es-ES"/>
          </a:p>
        </p:txBody>
      </p:sp>
    </p:spTree>
    <p:extLst>
      <p:ext uri="{BB962C8B-B14F-4D97-AF65-F5344CB8AC3E}">
        <p14:creationId xmlns:p14="http://schemas.microsoft.com/office/powerpoint/2010/main" val="84629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PORTADA INFORMAL">
    <p:spTree>
      <p:nvGrpSpPr>
        <p:cNvPr id="1" name=""/>
        <p:cNvGrpSpPr/>
        <p:nvPr/>
      </p:nvGrpSpPr>
      <p:grpSpPr>
        <a:xfrm>
          <a:off x="0" y="0"/>
          <a:ext cx="0" cy="0"/>
          <a:chOff x="0" y="0"/>
          <a:chExt cx="0" cy="0"/>
        </a:xfrm>
      </p:grpSpPr>
      <p:pic>
        <p:nvPicPr>
          <p:cNvPr id="4" name="Imagen 3" descr="templates_ppt_ congreso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94" y="-78552"/>
            <a:ext cx="9330197" cy="5248236"/>
          </a:xfrm>
          <a:prstGeom prst="rect">
            <a:avLst/>
          </a:prstGeom>
        </p:spPr>
      </p:pic>
    </p:spTree>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DOR">
    <p:spTree>
      <p:nvGrpSpPr>
        <p:cNvPr id="1" name=""/>
        <p:cNvGrpSpPr/>
        <p:nvPr/>
      </p:nvGrpSpPr>
      <p:grpSpPr>
        <a:xfrm>
          <a:off x="0" y="0"/>
          <a:ext cx="0" cy="0"/>
          <a:chOff x="0" y="0"/>
          <a:chExt cx="0" cy="0"/>
        </a:xfrm>
      </p:grpSpPr>
      <p:pic>
        <p:nvPicPr>
          <p:cNvPr id="2" name="Imagen 1" descr="templates_ppt_ congreso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92"/>
            <a:ext cx="9139428" cy="5143500"/>
          </a:xfrm>
          <a:prstGeom prst="rect">
            <a:avLst/>
          </a:prstGeom>
        </p:spPr>
      </p:pic>
      <p:sp>
        <p:nvSpPr>
          <p:cNvPr id="6" name="Marcador de título 1"/>
          <p:cNvSpPr>
            <a:spLocks noGrp="1"/>
          </p:cNvSpPr>
          <p:nvPr>
            <p:ph type="title"/>
          </p:nvPr>
        </p:nvSpPr>
        <p:spPr>
          <a:xfrm>
            <a:off x="397565" y="1942014"/>
            <a:ext cx="8295414" cy="857250"/>
          </a:xfrm>
          <a:prstGeom prst="rect">
            <a:avLst/>
          </a:prstGeom>
        </p:spPr>
        <p:txBody>
          <a:bodyPr vert="horz" lIns="91440" tIns="45720" rIns="91440" bIns="45720" rtlCol="0" anchor="ctr">
            <a:normAutofit/>
          </a:bodyPr>
          <a:lstStyle/>
          <a:p>
            <a:r>
              <a:rPr lang="es-ES_tradnl"/>
              <a:t>Clic para editar título</a:t>
            </a:r>
            <a:endParaRPr lang="es-ES" dirty="0"/>
          </a:p>
        </p:txBody>
      </p:sp>
    </p:spTree>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1">
    <p:bg>
      <p:bgPr>
        <a:solidFill>
          <a:schemeClr val="bg1"/>
        </a:solidFill>
        <a:effectLst/>
      </p:bgPr>
    </p:bg>
    <p:spTree>
      <p:nvGrpSpPr>
        <p:cNvPr id="1" name=""/>
        <p:cNvGrpSpPr/>
        <p:nvPr/>
      </p:nvGrpSpPr>
      <p:grpSpPr>
        <a:xfrm>
          <a:off x="0" y="0"/>
          <a:ext cx="0" cy="0"/>
          <a:chOff x="0" y="0"/>
          <a:chExt cx="0" cy="0"/>
        </a:xfrm>
      </p:grpSpPr>
      <p:pic>
        <p:nvPicPr>
          <p:cNvPr id="4" name="Imagen 3" descr="templates_ppt_ congresos-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92"/>
            <a:ext cx="9139428" cy="5143500"/>
          </a:xfrm>
          <a:prstGeom prst="rect">
            <a:avLst/>
          </a:prstGeom>
        </p:spPr>
      </p:pic>
      <p:sp>
        <p:nvSpPr>
          <p:cNvPr id="3" name="Marcador de contenido 2"/>
          <p:cNvSpPr>
            <a:spLocks noGrp="1"/>
          </p:cNvSpPr>
          <p:nvPr>
            <p:ph sz="quarter" idx="10"/>
          </p:nvPr>
        </p:nvSpPr>
        <p:spPr>
          <a:xfrm>
            <a:off x="596529" y="1551264"/>
            <a:ext cx="8085137" cy="333851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9" name="Marcador de título 1"/>
          <p:cNvSpPr>
            <a:spLocks noGrp="1"/>
          </p:cNvSpPr>
          <p:nvPr>
            <p:ph type="title"/>
          </p:nvPr>
        </p:nvSpPr>
        <p:spPr>
          <a:xfrm>
            <a:off x="397565" y="325249"/>
            <a:ext cx="8295414" cy="857250"/>
          </a:xfrm>
          <a:prstGeom prst="rect">
            <a:avLst/>
          </a:prstGeom>
        </p:spPr>
        <p:txBody>
          <a:bodyPr vert="horz" lIns="91440" tIns="45720" rIns="91440" bIns="45720" rtlCol="0" anchor="ctr">
            <a:normAutofit/>
          </a:bodyPr>
          <a:lstStyle/>
          <a:p>
            <a:r>
              <a:rPr lang="es-ES_tradnl"/>
              <a:t>Clic para editar título</a:t>
            </a:r>
            <a:endParaRPr lang="es-ES" dirty="0"/>
          </a:p>
        </p:txBody>
      </p:sp>
    </p:spTree>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2">
    <p:bg>
      <p:bgPr>
        <a:solidFill>
          <a:schemeClr val="bg1"/>
        </a:solidFill>
        <a:effectLst/>
      </p:bgPr>
    </p:bg>
    <p:spTree>
      <p:nvGrpSpPr>
        <p:cNvPr id="1" name=""/>
        <p:cNvGrpSpPr/>
        <p:nvPr/>
      </p:nvGrpSpPr>
      <p:grpSpPr>
        <a:xfrm>
          <a:off x="0" y="0"/>
          <a:ext cx="0" cy="0"/>
          <a:chOff x="0" y="0"/>
          <a:chExt cx="0" cy="0"/>
        </a:xfrm>
      </p:grpSpPr>
      <p:pic>
        <p:nvPicPr>
          <p:cNvPr id="3" name="Imagen 2" descr="templates_ppt_ congreso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92"/>
            <a:ext cx="9139428" cy="5143500"/>
          </a:xfrm>
          <a:prstGeom prst="rect">
            <a:avLst/>
          </a:prstGeom>
        </p:spPr>
      </p:pic>
      <p:sp>
        <p:nvSpPr>
          <p:cNvPr id="4" name="Marcador de contenido 2"/>
          <p:cNvSpPr>
            <a:spLocks noGrp="1"/>
          </p:cNvSpPr>
          <p:nvPr>
            <p:ph sz="quarter" idx="10"/>
          </p:nvPr>
        </p:nvSpPr>
        <p:spPr>
          <a:xfrm>
            <a:off x="596529" y="1551264"/>
            <a:ext cx="8085137" cy="333851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ítulo 1"/>
          <p:cNvSpPr>
            <a:spLocks noGrp="1"/>
          </p:cNvSpPr>
          <p:nvPr>
            <p:ph type="title"/>
          </p:nvPr>
        </p:nvSpPr>
        <p:spPr>
          <a:xfrm>
            <a:off x="397565" y="325249"/>
            <a:ext cx="8295414" cy="857250"/>
          </a:xfrm>
          <a:prstGeom prst="rect">
            <a:avLst/>
          </a:prstGeom>
        </p:spPr>
        <p:txBody>
          <a:bodyPr vert="horz" lIns="91440" tIns="45720" rIns="91440" bIns="45720" rtlCol="0" anchor="ctr">
            <a:normAutofit/>
          </a:bodyPr>
          <a:lstStyle/>
          <a:p>
            <a:r>
              <a:rPr lang="es-ES_tradnl" dirty="0"/>
              <a:t>Clic para editar título</a:t>
            </a:r>
            <a:endParaRPr lang="es-ES" dirty="0"/>
          </a:p>
        </p:txBody>
      </p:sp>
    </p:spTree>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3" name="Imagen 2" descr="templates_ppt_ congresos-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80" y="-78552"/>
            <a:ext cx="9306923" cy="5235144"/>
          </a:xfrm>
          <a:prstGeom prst="rect">
            <a:avLst/>
          </a:prstGeom>
        </p:spPr>
      </p:pic>
    </p:spTree>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DOR 3">
    <p:bg>
      <p:bgPr>
        <a:solidFill>
          <a:schemeClr val="bg1"/>
        </a:solidFill>
        <a:effectLst/>
      </p:bgPr>
    </p:bg>
    <p:spTree>
      <p:nvGrpSpPr>
        <p:cNvPr id="1" name=""/>
        <p:cNvGrpSpPr/>
        <p:nvPr/>
      </p:nvGrpSpPr>
      <p:grpSpPr>
        <a:xfrm>
          <a:off x="0" y="0"/>
          <a:ext cx="0" cy="0"/>
          <a:chOff x="0" y="0"/>
          <a:chExt cx="0" cy="0"/>
        </a:xfrm>
      </p:grpSpPr>
    </p:spTree>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B15DCACE-9A20-B849-89E2-2ED34F891CA9}" type="datetimeFigureOut">
              <a:rPr lang="es-ES" smtClean="0"/>
              <a:pPr/>
              <a:t>14/10/2019</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DE903020-A33A-AB41-80D7-6CB812984242}" type="slidenum">
              <a:rPr lang="es-ES" smtClean="0"/>
              <a:pPr/>
              <a:t>‹#›</a:t>
            </a:fld>
            <a:endParaRPr lang="es-ES"/>
          </a:p>
        </p:txBody>
      </p:sp>
    </p:spTree>
    <p:extLst>
      <p:ext uri="{BB962C8B-B14F-4D97-AF65-F5344CB8AC3E}">
        <p14:creationId xmlns:p14="http://schemas.microsoft.com/office/powerpoint/2010/main" val="3202110487"/>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0" r:id="rId3"/>
    <p:sldLayoutId id="2147483681" r:id="rId4"/>
    <p:sldLayoutId id="2147483694" r:id="rId5"/>
    <p:sldLayoutId id="2147483671" r:id="rId6"/>
  </p:sldLayoutIdLst>
  <p:txStyles>
    <p:titleStyle>
      <a:lvl1pPr algn="ctr" defTabSz="457200" rtl="0" eaLnBrk="1" latinLnBrk="0" hangingPunct="1">
        <a:spcBef>
          <a:spcPct val="0"/>
        </a:spcBef>
        <a:buNone/>
        <a:defRPr sz="4400" kern="1200">
          <a:solidFill>
            <a:srgbClr val="D2AE81"/>
          </a:solidFill>
          <a:latin typeface="Baskerville" charset="0"/>
          <a:ea typeface="Baskerville" charset="0"/>
          <a:cs typeface="Baskerville" charset="0"/>
        </a:defRPr>
      </a:lvl1pPr>
    </p:titleStyle>
    <p:bodyStyle>
      <a:lvl1pPr marL="342900" indent="-342900" algn="l" defTabSz="457200" rtl="0" eaLnBrk="1" latinLnBrk="0" hangingPunct="1">
        <a:spcBef>
          <a:spcPct val="20000"/>
        </a:spcBef>
        <a:buFont typeface="Arial"/>
        <a:buChar char="•"/>
        <a:defRPr sz="3200" kern="1200">
          <a:solidFill>
            <a:srgbClr val="005499"/>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rgbClr val="005499"/>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rgbClr val="005499"/>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rgbClr val="005499"/>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rgbClr val="005499"/>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25.png"/><Relationship Id="rId5" Type="http://schemas.openxmlformats.org/officeDocument/2006/relationships/image" Target="../media/image35.png"/><Relationship Id="rId10" Type="http://schemas.openxmlformats.org/officeDocument/2006/relationships/image" Target="../media/image24.png"/><Relationship Id="rId4" Type="http://schemas.openxmlformats.org/officeDocument/2006/relationships/image" Target="../media/image34.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CD4F1D-EE7B-44DB-91AD-F0A53C2379A6}"/>
              </a:ext>
            </a:extLst>
          </p:cNvPr>
          <p:cNvPicPr>
            <a:picLocks noChangeAspect="1"/>
          </p:cNvPicPr>
          <p:nvPr/>
        </p:nvPicPr>
        <p:blipFill>
          <a:blip r:embed="rId3"/>
          <a:stretch>
            <a:fillRect/>
          </a:stretch>
        </p:blipFill>
        <p:spPr>
          <a:xfrm>
            <a:off x="-83126" y="3765946"/>
            <a:ext cx="3921870" cy="767953"/>
          </a:xfrm>
          <a:prstGeom prst="rect">
            <a:avLst/>
          </a:prstGeom>
        </p:spPr>
      </p:pic>
      <p:pic>
        <p:nvPicPr>
          <p:cNvPr id="6" name="Picture 5">
            <a:extLst>
              <a:ext uri="{FF2B5EF4-FFF2-40B4-BE49-F238E27FC236}">
                <a16:creationId xmlns:a16="http://schemas.microsoft.com/office/drawing/2014/main" id="{6AB3F2C8-D1F1-4DF2-8BAE-A14F8EC2E0F6}"/>
              </a:ext>
            </a:extLst>
          </p:cNvPr>
          <p:cNvPicPr>
            <a:picLocks noChangeAspect="1"/>
          </p:cNvPicPr>
          <p:nvPr/>
        </p:nvPicPr>
        <p:blipFill>
          <a:blip r:embed="rId3"/>
          <a:stretch>
            <a:fillRect/>
          </a:stretch>
        </p:blipFill>
        <p:spPr>
          <a:xfrm>
            <a:off x="2202150" y="1095374"/>
            <a:ext cx="2136775" cy="3438525"/>
          </a:xfrm>
          <a:prstGeom prst="rect">
            <a:avLst/>
          </a:prstGeom>
        </p:spPr>
      </p:pic>
      <p:pic>
        <p:nvPicPr>
          <p:cNvPr id="2" name="Picture 1" descr="http://www.up.edu.mx/images_uploads/125_UP%20campus%20Bonaterra%20color.jpg">
            <a:extLst>
              <a:ext uri="{FF2B5EF4-FFF2-40B4-BE49-F238E27FC236}">
                <a16:creationId xmlns:a16="http://schemas.microsoft.com/office/drawing/2014/main" id="{FFCA4B3E-B6DE-4816-B173-294F03B2D883}"/>
              </a:ext>
            </a:extLst>
          </p:cNvPr>
          <p:cNvPicPr/>
          <p:nvPr/>
        </p:nvPicPr>
        <p:blipFill>
          <a:blip r:embed="rId4" cstate="print"/>
          <a:srcRect/>
          <a:stretch>
            <a:fillRect/>
          </a:stretch>
        </p:blipFill>
        <p:spPr bwMode="auto">
          <a:xfrm>
            <a:off x="2202151" y="1357340"/>
            <a:ext cx="2136775" cy="2313940"/>
          </a:xfrm>
          <a:prstGeom prst="rect">
            <a:avLst/>
          </a:prstGeom>
          <a:noFill/>
          <a:ln w="9525">
            <a:noFill/>
            <a:miter lim="800000"/>
            <a:headEnd/>
            <a:tailEnd/>
          </a:ln>
        </p:spPr>
      </p:pic>
      <p:pic>
        <p:nvPicPr>
          <p:cNvPr id="5" name="Picture 4">
            <a:extLst>
              <a:ext uri="{FF2B5EF4-FFF2-40B4-BE49-F238E27FC236}">
                <a16:creationId xmlns:a16="http://schemas.microsoft.com/office/drawing/2014/main" id="{004FDC40-D122-43BE-A75A-825FADAA4BB0}"/>
              </a:ext>
            </a:extLst>
          </p:cNvPr>
          <p:cNvPicPr>
            <a:picLocks noChangeAspect="1"/>
          </p:cNvPicPr>
          <p:nvPr/>
        </p:nvPicPr>
        <p:blipFill>
          <a:blip r:embed="rId3"/>
          <a:stretch>
            <a:fillRect/>
          </a:stretch>
        </p:blipFill>
        <p:spPr>
          <a:xfrm>
            <a:off x="5495757" y="2784475"/>
            <a:ext cx="3838743" cy="1208088"/>
          </a:xfrm>
          <a:prstGeom prst="rect">
            <a:avLst/>
          </a:prstGeom>
        </p:spPr>
      </p:pic>
      <p:sp>
        <p:nvSpPr>
          <p:cNvPr id="9" name="TextBox 8">
            <a:extLst>
              <a:ext uri="{FF2B5EF4-FFF2-40B4-BE49-F238E27FC236}">
                <a16:creationId xmlns:a16="http://schemas.microsoft.com/office/drawing/2014/main" id="{F8113333-C5A4-4442-B241-1724F728F3E1}"/>
              </a:ext>
            </a:extLst>
          </p:cNvPr>
          <p:cNvSpPr txBox="1"/>
          <p:nvPr/>
        </p:nvSpPr>
        <p:spPr>
          <a:xfrm>
            <a:off x="342901" y="3885465"/>
            <a:ext cx="3921871" cy="523220"/>
          </a:xfrm>
          <a:prstGeom prst="rect">
            <a:avLst/>
          </a:prstGeom>
          <a:noFill/>
        </p:spPr>
        <p:txBody>
          <a:bodyPr wrap="square" rtlCol="0">
            <a:spAutoFit/>
          </a:bodyPr>
          <a:lstStyle/>
          <a:p>
            <a:r>
              <a:rPr lang="en-US" sz="1400" dirty="0">
                <a:solidFill>
                  <a:schemeClr val="tx1">
                    <a:lumMod val="50000"/>
                    <a:lumOff val="50000"/>
                  </a:schemeClr>
                </a:solidFill>
                <a:latin typeface="Baskerville"/>
                <a:cs typeface="Times New Roman" panose="02020603050405020304" pitchFamily="18" charset="0"/>
              </a:rPr>
              <a:t>Name: Juan Delgado and Isaac M</a:t>
            </a:r>
            <a:r>
              <a:rPr lang="es-ES" sz="1400" dirty="0">
                <a:solidFill>
                  <a:schemeClr val="tx1">
                    <a:lumMod val="50000"/>
                    <a:lumOff val="50000"/>
                  </a:schemeClr>
                </a:solidFill>
                <a:latin typeface="Baskerville"/>
                <a:cs typeface="Times New Roman" panose="02020603050405020304" pitchFamily="18" charset="0"/>
              </a:rPr>
              <a:t>éndez Altuzar</a:t>
            </a:r>
            <a:endParaRPr lang="en-US" sz="1400" dirty="0">
              <a:solidFill>
                <a:schemeClr val="tx1">
                  <a:lumMod val="50000"/>
                  <a:lumOff val="50000"/>
                </a:schemeClr>
              </a:solidFill>
              <a:latin typeface="Baskerville"/>
              <a:cs typeface="Times New Roman" panose="02020603050405020304" pitchFamily="18" charset="0"/>
            </a:endParaRPr>
          </a:p>
          <a:p>
            <a:r>
              <a:rPr lang="en-US" sz="1400" dirty="0">
                <a:solidFill>
                  <a:schemeClr val="tx1">
                    <a:lumMod val="50000"/>
                    <a:lumOff val="50000"/>
                  </a:schemeClr>
                </a:solidFill>
                <a:latin typeface="Baskerville"/>
                <a:cs typeface="Times New Roman" panose="02020603050405020304" pitchFamily="18" charset="0"/>
              </a:rPr>
              <a:t>Date: October 14</a:t>
            </a:r>
            <a:r>
              <a:rPr lang="en-US" sz="1400" baseline="30000" dirty="0">
                <a:solidFill>
                  <a:schemeClr val="tx1">
                    <a:lumMod val="50000"/>
                    <a:lumOff val="50000"/>
                  </a:schemeClr>
                </a:solidFill>
                <a:latin typeface="Baskerville"/>
                <a:cs typeface="Times New Roman" panose="02020603050405020304" pitchFamily="18" charset="0"/>
              </a:rPr>
              <a:t>th</a:t>
            </a:r>
            <a:r>
              <a:rPr lang="en-US" sz="1400" dirty="0">
                <a:solidFill>
                  <a:schemeClr val="tx1">
                    <a:lumMod val="50000"/>
                    <a:lumOff val="50000"/>
                  </a:schemeClr>
                </a:solidFill>
                <a:latin typeface="Baskerville"/>
                <a:cs typeface="Times New Roman" panose="02020603050405020304" pitchFamily="18" charset="0"/>
              </a:rPr>
              <a:t>, 2019</a:t>
            </a:r>
          </a:p>
        </p:txBody>
      </p:sp>
      <p:sp>
        <p:nvSpPr>
          <p:cNvPr id="10" name="TextBox 9">
            <a:extLst>
              <a:ext uri="{FF2B5EF4-FFF2-40B4-BE49-F238E27FC236}">
                <a16:creationId xmlns:a16="http://schemas.microsoft.com/office/drawing/2014/main" id="{982F48BF-3F79-4747-9F64-F9963494E7FF}"/>
              </a:ext>
            </a:extLst>
          </p:cNvPr>
          <p:cNvSpPr txBox="1"/>
          <p:nvPr/>
        </p:nvSpPr>
        <p:spPr>
          <a:xfrm>
            <a:off x="5586243" y="2800131"/>
            <a:ext cx="3657769" cy="1200329"/>
          </a:xfrm>
          <a:prstGeom prst="rect">
            <a:avLst/>
          </a:prstGeom>
          <a:noFill/>
        </p:spPr>
        <p:txBody>
          <a:bodyPr wrap="square" rtlCol="0">
            <a:spAutoFit/>
          </a:bodyPr>
          <a:lstStyle/>
          <a:p>
            <a:pPr algn="ctr"/>
            <a:r>
              <a:rPr lang="en-US" sz="2400" b="1" dirty="0">
                <a:solidFill>
                  <a:schemeClr val="tx1">
                    <a:lumMod val="50000"/>
                    <a:lumOff val="50000"/>
                  </a:schemeClr>
                </a:solidFill>
                <a:latin typeface="Baskerville"/>
                <a:cs typeface="Times New Roman" panose="02020603050405020304" pitchFamily="18" charset="0"/>
              </a:rPr>
              <a:t>How to start a test automation framework and not die trying</a:t>
            </a:r>
          </a:p>
        </p:txBody>
      </p:sp>
      <p:pic>
        <p:nvPicPr>
          <p:cNvPr id="14" name="Picture 13">
            <a:extLst>
              <a:ext uri="{FF2B5EF4-FFF2-40B4-BE49-F238E27FC236}">
                <a16:creationId xmlns:a16="http://schemas.microsoft.com/office/drawing/2014/main" id="{10489CB9-2B01-43D5-B6CC-D72C3590B735}"/>
              </a:ext>
            </a:extLst>
          </p:cNvPr>
          <p:cNvPicPr>
            <a:picLocks noChangeAspect="1"/>
          </p:cNvPicPr>
          <p:nvPr/>
        </p:nvPicPr>
        <p:blipFill>
          <a:blip r:embed="rId3"/>
          <a:stretch>
            <a:fillRect/>
          </a:stretch>
        </p:blipFill>
        <p:spPr>
          <a:xfrm>
            <a:off x="2202151" y="2715491"/>
            <a:ext cx="2136775" cy="1044760"/>
          </a:xfrm>
          <a:prstGeom prst="rect">
            <a:avLst/>
          </a:prstGeom>
        </p:spPr>
      </p:pic>
      <p:sp>
        <p:nvSpPr>
          <p:cNvPr id="15" name="TextBox 14">
            <a:extLst>
              <a:ext uri="{FF2B5EF4-FFF2-40B4-BE49-F238E27FC236}">
                <a16:creationId xmlns:a16="http://schemas.microsoft.com/office/drawing/2014/main" id="{7C913413-62BA-4ABE-B40B-D89ABD29B1EF}"/>
              </a:ext>
            </a:extLst>
          </p:cNvPr>
          <p:cNvSpPr txBox="1"/>
          <p:nvPr/>
        </p:nvSpPr>
        <p:spPr>
          <a:xfrm>
            <a:off x="2169462" y="2754421"/>
            <a:ext cx="2169463" cy="923330"/>
          </a:xfrm>
          <a:prstGeom prst="rect">
            <a:avLst/>
          </a:prstGeom>
          <a:noFill/>
        </p:spPr>
        <p:txBody>
          <a:bodyPr wrap="square" rtlCol="0">
            <a:spAutoFit/>
          </a:bodyPr>
          <a:lstStyle/>
          <a:p>
            <a:pPr algn="ctr"/>
            <a:r>
              <a:rPr lang="en-US" b="1" dirty="0">
                <a:solidFill>
                  <a:srgbClr val="BF9862"/>
                </a:solidFill>
                <a:latin typeface="Baskerville"/>
                <a:cs typeface="Times New Roman" panose="02020603050405020304" pitchFamily="18" charset="0"/>
              </a:rPr>
              <a:t>UNIVERSIDAD PANAMERICANA</a:t>
            </a:r>
          </a:p>
          <a:p>
            <a:pPr algn="ctr"/>
            <a:r>
              <a:rPr lang="en-US" b="1" dirty="0">
                <a:solidFill>
                  <a:srgbClr val="BF9862"/>
                </a:solidFill>
                <a:latin typeface="Baskerville"/>
                <a:cs typeface="Times New Roman" panose="02020603050405020304" pitchFamily="18" charset="0"/>
              </a:rPr>
              <a:t>Campus Bonaterra</a:t>
            </a:r>
          </a:p>
        </p:txBody>
      </p:sp>
    </p:spTree>
    <p:extLst>
      <p:ext uri="{BB962C8B-B14F-4D97-AF65-F5344CB8AC3E}">
        <p14:creationId xmlns:p14="http://schemas.microsoft.com/office/powerpoint/2010/main" val="7321783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Android Testing Concept</a:t>
            </a:r>
            <a:endParaRPr lang="es-ES_tradnl" dirty="0"/>
          </a:p>
        </p:txBody>
      </p:sp>
    </p:spTree>
    <p:extLst>
      <p:ext uri="{BB962C8B-B14F-4D97-AF65-F5344CB8AC3E}">
        <p14:creationId xmlns:p14="http://schemas.microsoft.com/office/powerpoint/2010/main" val="19927182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677545" y="1251140"/>
            <a:ext cx="7346815" cy="3375861"/>
          </a:xfrm>
        </p:spPr>
        <p:txBody>
          <a:bodyPr>
            <a:noAutofit/>
          </a:bodyPr>
          <a:lstStyle/>
          <a:p>
            <a:pPr>
              <a:buFont typeface="Wingdings" panose="05000000000000000000" pitchFamily="2" charset="2"/>
              <a:buChar char="ü"/>
            </a:pPr>
            <a:r>
              <a:rPr lang="en-US" sz="1400" dirty="0"/>
              <a:t>In testing, every test case is formed by many steps that must be achieved in order to determine if the test was successful or if it failed. In our project, a step will correspond to a certain task that has to be executed in the android device.  </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We run the test cases in different devices with the goal of obtaining statistics with strong foundations. There can be exceptions where we cannot execute some steps in a specific device, in this situation we must create a different test case or add the exception in the same test case.</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When some step failed, the framework will log the failure with the description and the device where it occurred. It will also log when a step was executed successfully. </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In order to achieve an accurate result of the test cases, we must run them many times depending on the type of application and on the type of testing that is required. </a:t>
            </a:r>
          </a:p>
        </p:txBody>
      </p:sp>
    </p:spTree>
    <p:extLst>
      <p:ext uri="{BB962C8B-B14F-4D97-AF65-F5344CB8AC3E}">
        <p14:creationId xmlns:p14="http://schemas.microsoft.com/office/powerpoint/2010/main" val="18445680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grpSp>
        <p:nvGrpSpPr>
          <p:cNvPr id="131" name="Group 47">
            <a:extLst>
              <a:ext uri="{FF2B5EF4-FFF2-40B4-BE49-F238E27FC236}">
                <a16:creationId xmlns:a16="http://schemas.microsoft.com/office/drawing/2014/main" id="{82EF3757-01F6-4904-B43E-1623DAFF2C31}"/>
              </a:ext>
            </a:extLst>
          </p:cNvPr>
          <p:cNvGrpSpPr>
            <a:grpSpLocks/>
          </p:cNvGrpSpPr>
          <p:nvPr/>
        </p:nvGrpSpPr>
        <p:grpSpPr bwMode="auto">
          <a:xfrm>
            <a:off x="1681617" y="1377146"/>
            <a:ext cx="629706" cy="2525305"/>
            <a:chOff x="300" y="911"/>
            <a:chExt cx="583" cy="2338"/>
          </a:xfrm>
        </p:grpSpPr>
        <p:sp>
          <p:nvSpPr>
            <p:cNvPr id="132" name="Rectangle 79">
              <a:extLst>
                <a:ext uri="{FF2B5EF4-FFF2-40B4-BE49-F238E27FC236}">
                  <a16:creationId xmlns:a16="http://schemas.microsoft.com/office/drawing/2014/main" id="{F673D9BC-B855-44E4-89B0-B0F9DA5E6234}"/>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133" name="AutoShape 6">
              <a:extLst>
                <a:ext uri="{FF2B5EF4-FFF2-40B4-BE49-F238E27FC236}">
                  <a16:creationId xmlns:a16="http://schemas.microsoft.com/office/drawing/2014/main" id="{5C1BE113-EA78-464C-8CF9-98F8C6B38E4D}"/>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134" name="AutoShape 7">
              <a:extLst>
                <a:ext uri="{FF2B5EF4-FFF2-40B4-BE49-F238E27FC236}">
                  <a16:creationId xmlns:a16="http://schemas.microsoft.com/office/drawing/2014/main" id="{7CC60204-263E-4941-AA1D-B95C904D195F}"/>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135" name="AutoShape 8">
              <a:extLst>
                <a:ext uri="{FF2B5EF4-FFF2-40B4-BE49-F238E27FC236}">
                  <a16:creationId xmlns:a16="http://schemas.microsoft.com/office/drawing/2014/main" id="{8DC164D6-BFB1-4E1F-B8CD-3CB52545022B}"/>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136" name="AutoShape 9">
              <a:extLst>
                <a:ext uri="{FF2B5EF4-FFF2-40B4-BE49-F238E27FC236}">
                  <a16:creationId xmlns:a16="http://schemas.microsoft.com/office/drawing/2014/main" id="{A29B3785-7475-45AF-A03F-F7F2F4A0C28A}"/>
                </a:ext>
              </a:extLst>
            </p:cNvPr>
            <p:cNvCxnSpPr>
              <a:cxnSpLocks noChangeShapeType="1"/>
              <a:stCxn id="134" idx="0"/>
              <a:endCxn id="133"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7" name="AutoShape 10">
              <a:extLst>
                <a:ext uri="{FF2B5EF4-FFF2-40B4-BE49-F238E27FC236}">
                  <a16:creationId xmlns:a16="http://schemas.microsoft.com/office/drawing/2014/main" id="{D4E249E4-E8CA-4B02-8ED7-C52DDDAD65B6}"/>
                </a:ext>
              </a:extLst>
            </p:cNvPr>
            <p:cNvCxnSpPr>
              <a:cxnSpLocks noChangeShapeType="1"/>
              <a:stCxn id="132" idx="2"/>
              <a:endCxn id="133"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8" name="AutoShape 11">
              <a:extLst>
                <a:ext uri="{FF2B5EF4-FFF2-40B4-BE49-F238E27FC236}">
                  <a16:creationId xmlns:a16="http://schemas.microsoft.com/office/drawing/2014/main" id="{E2BD059E-4031-4643-B504-D8E00C33E4A9}"/>
                </a:ext>
              </a:extLst>
            </p:cNvPr>
            <p:cNvCxnSpPr>
              <a:cxnSpLocks noChangeShapeType="1"/>
              <a:stCxn id="134" idx="2"/>
              <a:endCxn id="135"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9" name="AutoShape 12">
              <a:extLst>
                <a:ext uri="{FF2B5EF4-FFF2-40B4-BE49-F238E27FC236}">
                  <a16:creationId xmlns:a16="http://schemas.microsoft.com/office/drawing/2014/main" id="{DA2BA34A-A10D-4DCF-AEC6-30A9EC6CC1F9}"/>
                </a:ext>
              </a:extLst>
            </p:cNvPr>
            <p:cNvCxnSpPr>
              <a:cxnSpLocks noChangeShapeType="1"/>
              <a:stCxn id="135"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40" name="Group 48">
            <a:extLst>
              <a:ext uri="{FF2B5EF4-FFF2-40B4-BE49-F238E27FC236}">
                <a16:creationId xmlns:a16="http://schemas.microsoft.com/office/drawing/2014/main" id="{A3EB597F-E5B6-4203-9BC5-45F8B54EA635}"/>
              </a:ext>
            </a:extLst>
          </p:cNvPr>
          <p:cNvGrpSpPr>
            <a:grpSpLocks/>
          </p:cNvGrpSpPr>
          <p:nvPr/>
        </p:nvGrpSpPr>
        <p:grpSpPr bwMode="auto">
          <a:xfrm>
            <a:off x="2867582" y="1377146"/>
            <a:ext cx="629706" cy="2525305"/>
            <a:chOff x="300" y="911"/>
            <a:chExt cx="583" cy="2338"/>
          </a:xfrm>
        </p:grpSpPr>
        <p:sp>
          <p:nvSpPr>
            <p:cNvPr id="141" name="Rectangle 70">
              <a:extLst>
                <a:ext uri="{FF2B5EF4-FFF2-40B4-BE49-F238E27FC236}">
                  <a16:creationId xmlns:a16="http://schemas.microsoft.com/office/drawing/2014/main" id="{46205562-E186-4506-8E2B-2AC72F5B87A7}"/>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142" name="AutoShape 16">
              <a:extLst>
                <a:ext uri="{FF2B5EF4-FFF2-40B4-BE49-F238E27FC236}">
                  <a16:creationId xmlns:a16="http://schemas.microsoft.com/office/drawing/2014/main" id="{D099EF91-0841-4E09-85F9-09FAEA5BBCD4}"/>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143" name="AutoShape 17">
              <a:extLst>
                <a:ext uri="{FF2B5EF4-FFF2-40B4-BE49-F238E27FC236}">
                  <a16:creationId xmlns:a16="http://schemas.microsoft.com/office/drawing/2014/main" id="{1BDEA549-27AB-4D83-B5D9-E9DDC9D4FD2A}"/>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144" name="AutoShape 18">
              <a:extLst>
                <a:ext uri="{FF2B5EF4-FFF2-40B4-BE49-F238E27FC236}">
                  <a16:creationId xmlns:a16="http://schemas.microsoft.com/office/drawing/2014/main" id="{2A1B88DA-1D0E-447D-BBB9-36A85BE6EB8F}"/>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145" name="AutoShape 19">
              <a:extLst>
                <a:ext uri="{FF2B5EF4-FFF2-40B4-BE49-F238E27FC236}">
                  <a16:creationId xmlns:a16="http://schemas.microsoft.com/office/drawing/2014/main" id="{2EAB8F81-9708-4F87-BE72-D7114EB81829}"/>
                </a:ext>
              </a:extLst>
            </p:cNvPr>
            <p:cNvCxnSpPr>
              <a:cxnSpLocks noChangeShapeType="1"/>
              <a:stCxn id="143" idx="0"/>
              <a:endCxn id="142"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6" name="AutoShape 20">
              <a:extLst>
                <a:ext uri="{FF2B5EF4-FFF2-40B4-BE49-F238E27FC236}">
                  <a16:creationId xmlns:a16="http://schemas.microsoft.com/office/drawing/2014/main" id="{34C025D2-6D08-45AF-BD34-9A99C9E80328}"/>
                </a:ext>
              </a:extLst>
            </p:cNvPr>
            <p:cNvCxnSpPr>
              <a:cxnSpLocks noChangeShapeType="1"/>
              <a:stCxn id="141" idx="2"/>
              <a:endCxn id="142"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7" name="AutoShape 21">
              <a:extLst>
                <a:ext uri="{FF2B5EF4-FFF2-40B4-BE49-F238E27FC236}">
                  <a16:creationId xmlns:a16="http://schemas.microsoft.com/office/drawing/2014/main" id="{58AAD850-0FB7-4A2E-AFCF-B25E93F1CA38}"/>
                </a:ext>
              </a:extLst>
            </p:cNvPr>
            <p:cNvCxnSpPr>
              <a:cxnSpLocks noChangeShapeType="1"/>
              <a:stCxn id="143" idx="2"/>
              <a:endCxn id="144"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8" name="AutoShape 22">
              <a:extLst>
                <a:ext uri="{FF2B5EF4-FFF2-40B4-BE49-F238E27FC236}">
                  <a16:creationId xmlns:a16="http://schemas.microsoft.com/office/drawing/2014/main" id="{347ED8F6-985F-4A9F-A04D-F1D8D6B63CF3}"/>
                </a:ext>
              </a:extLst>
            </p:cNvPr>
            <p:cNvCxnSpPr>
              <a:cxnSpLocks noChangeShapeType="1"/>
              <a:stCxn id="144"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49" name="Group 49">
            <a:extLst>
              <a:ext uri="{FF2B5EF4-FFF2-40B4-BE49-F238E27FC236}">
                <a16:creationId xmlns:a16="http://schemas.microsoft.com/office/drawing/2014/main" id="{F230A8AF-2616-4CF9-9C7A-1B1D5A78259D}"/>
              </a:ext>
            </a:extLst>
          </p:cNvPr>
          <p:cNvGrpSpPr>
            <a:grpSpLocks/>
          </p:cNvGrpSpPr>
          <p:nvPr/>
        </p:nvGrpSpPr>
        <p:grpSpPr bwMode="auto">
          <a:xfrm>
            <a:off x="4053546" y="1377146"/>
            <a:ext cx="629706" cy="2525305"/>
            <a:chOff x="300" y="911"/>
            <a:chExt cx="583" cy="2338"/>
          </a:xfrm>
        </p:grpSpPr>
        <p:sp>
          <p:nvSpPr>
            <p:cNvPr id="150" name="Rectangle 61">
              <a:extLst>
                <a:ext uri="{FF2B5EF4-FFF2-40B4-BE49-F238E27FC236}">
                  <a16:creationId xmlns:a16="http://schemas.microsoft.com/office/drawing/2014/main" id="{06C7FDE9-9372-4F11-B4FA-72F2F4D181E6}"/>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151" name="AutoShape 26">
              <a:extLst>
                <a:ext uri="{FF2B5EF4-FFF2-40B4-BE49-F238E27FC236}">
                  <a16:creationId xmlns:a16="http://schemas.microsoft.com/office/drawing/2014/main" id="{826B7A7E-1451-4B8B-ADD4-886C62C9B8B4}"/>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152" name="AutoShape 27">
              <a:extLst>
                <a:ext uri="{FF2B5EF4-FFF2-40B4-BE49-F238E27FC236}">
                  <a16:creationId xmlns:a16="http://schemas.microsoft.com/office/drawing/2014/main" id="{FB504289-099D-4C51-B1D4-A91BB49C26D0}"/>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153" name="AutoShape 28">
              <a:extLst>
                <a:ext uri="{FF2B5EF4-FFF2-40B4-BE49-F238E27FC236}">
                  <a16:creationId xmlns:a16="http://schemas.microsoft.com/office/drawing/2014/main" id="{6474CED9-EE34-48F4-A3B0-B9D7731E168D}"/>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154" name="AutoShape 29">
              <a:extLst>
                <a:ext uri="{FF2B5EF4-FFF2-40B4-BE49-F238E27FC236}">
                  <a16:creationId xmlns:a16="http://schemas.microsoft.com/office/drawing/2014/main" id="{2A629E47-91A7-4000-97C1-8197B64B0362}"/>
                </a:ext>
              </a:extLst>
            </p:cNvPr>
            <p:cNvCxnSpPr>
              <a:cxnSpLocks noChangeShapeType="1"/>
              <a:stCxn id="152" idx="0"/>
              <a:endCxn id="151"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 name="AutoShape 30">
              <a:extLst>
                <a:ext uri="{FF2B5EF4-FFF2-40B4-BE49-F238E27FC236}">
                  <a16:creationId xmlns:a16="http://schemas.microsoft.com/office/drawing/2014/main" id="{A6BA6344-898F-48AF-936F-1BA45AF7B53F}"/>
                </a:ext>
              </a:extLst>
            </p:cNvPr>
            <p:cNvCxnSpPr>
              <a:cxnSpLocks noChangeShapeType="1"/>
              <a:stCxn id="150" idx="2"/>
              <a:endCxn id="151"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6" name="AutoShape 31">
              <a:extLst>
                <a:ext uri="{FF2B5EF4-FFF2-40B4-BE49-F238E27FC236}">
                  <a16:creationId xmlns:a16="http://schemas.microsoft.com/office/drawing/2014/main" id="{22606B0D-FBB6-484C-87AF-36B1C76DD773}"/>
                </a:ext>
              </a:extLst>
            </p:cNvPr>
            <p:cNvCxnSpPr>
              <a:cxnSpLocks noChangeShapeType="1"/>
              <a:stCxn id="152" idx="2"/>
              <a:endCxn id="153"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7" name="AutoShape 32">
              <a:extLst>
                <a:ext uri="{FF2B5EF4-FFF2-40B4-BE49-F238E27FC236}">
                  <a16:creationId xmlns:a16="http://schemas.microsoft.com/office/drawing/2014/main" id="{6DF4646A-A272-4132-B47D-DB115BC17771}"/>
                </a:ext>
              </a:extLst>
            </p:cNvPr>
            <p:cNvCxnSpPr>
              <a:cxnSpLocks noChangeShapeType="1"/>
              <a:stCxn id="153"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58" name="Group 50">
            <a:extLst>
              <a:ext uri="{FF2B5EF4-FFF2-40B4-BE49-F238E27FC236}">
                <a16:creationId xmlns:a16="http://schemas.microsoft.com/office/drawing/2014/main" id="{4E8648D8-D77D-482C-92E7-185734C231EB}"/>
              </a:ext>
            </a:extLst>
          </p:cNvPr>
          <p:cNvGrpSpPr>
            <a:grpSpLocks/>
          </p:cNvGrpSpPr>
          <p:nvPr/>
        </p:nvGrpSpPr>
        <p:grpSpPr bwMode="auto">
          <a:xfrm>
            <a:off x="5240591" y="1377146"/>
            <a:ext cx="629706" cy="2525305"/>
            <a:chOff x="300" y="911"/>
            <a:chExt cx="583" cy="2338"/>
          </a:xfrm>
        </p:grpSpPr>
        <p:sp>
          <p:nvSpPr>
            <p:cNvPr id="159" name="Rectangle 52">
              <a:extLst>
                <a:ext uri="{FF2B5EF4-FFF2-40B4-BE49-F238E27FC236}">
                  <a16:creationId xmlns:a16="http://schemas.microsoft.com/office/drawing/2014/main" id="{BD83EB01-7F29-44D8-8893-23EDD1984142}"/>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160" name="AutoShape 36">
              <a:extLst>
                <a:ext uri="{FF2B5EF4-FFF2-40B4-BE49-F238E27FC236}">
                  <a16:creationId xmlns:a16="http://schemas.microsoft.com/office/drawing/2014/main" id="{1EDA03BB-7463-41E4-879D-ADC2089EE235}"/>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161" name="AutoShape 37">
              <a:extLst>
                <a:ext uri="{FF2B5EF4-FFF2-40B4-BE49-F238E27FC236}">
                  <a16:creationId xmlns:a16="http://schemas.microsoft.com/office/drawing/2014/main" id="{80BCBBCA-ADBD-4581-9697-0D7DA8DACC9A}"/>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162" name="AutoShape 38">
              <a:extLst>
                <a:ext uri="{FF2B5EF4-FFF2-40B4-BE49-F238E27FC236}">
                  <a16:creationId xmlns:a16="http://schemas.microsoft.com/office/drawing/2014/main" id="{B56636D3-EA95-43F1-9C0C-3F40CB3CCEF4}"/>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163" name="AutoShape 39">
              <a:extLst>
                <a:ext uri="{FF2B5EF4-FFF2-40B4-BE49-F238E27FC236}">
                  <a16:creationId xmlns:a16="http://schemas.microsoft.com/office/drawing/2014/main" id="{9D6D9AA2-123E-447A-BB93-09472A671975}"/>
                </a:ext>
              </a:extLst>
            </p:cNvPr>
            <p:cNvCxnSpPr>
              <a:cxnSpLocks noChangeShapeType="1"/>
              <a:stCxn id="161" idx="0"/>
              <a:endCxn id="160"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4" name="AutoShape 40">
              <a:extLst>
                <a:ext uri="{FF2B5EF4-FFF2-40B4-BE49-F238E27FC236}">
                  <a16:creationId xmlns:a16="http://schemas.microsoft.com/office/drawing/2014/main" id="{99D0916B-A4C0-413B-A4DF-0461F60B2335}"/>
                </a:ext>
              </a:extLst>
            </p:cNvPr>
            <p:cNvCxnSpPr>
              <a:cxnSpLocks noChangeShapeType="1"/>
              <a:stCxn id="159" idx="2"/>
              <a:endCxn id="160"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5" name="AutoShape 41">
              <a:extLst>
                <a:ext uri="{FF2B5EF4-FFF2-40B4-BE49-F238E27FC236}">
                  <a16:creationId xmlns:a16="http://schemas.microsoft.com/office/drawing/2014/main" id="{FF560DEE-4860-4A6E-BCD4-CB01C34E7BDF}"/>
                </a:ext>
              </a:extLst>
            </p:cNvPr>
            <p:cNvCxnSpPr>
              <a:cxnSpLocks noChangeShapeType="1"/>
              <a:stCxn id="161" idx="2"/>
              <a:endCxn id="162"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6" name="AutoShape 42">
              <a:extLst>
                <a:ext uri="{FF2B5EF4-FFF2-40B4-BE49-F238E27FC236}">
                  <a16:creationId xmlns:a16="http://schemas.microsoft.com/office/drawing/2014/main" id="{458BA0D6-7B61-43CC-A8AD-0D2D8D776B5F}"/>
                </a:ext>
              </a:extLst>
            </p:cNvPr>
            <p:cNvCxnSpPr>
              <a:cxnSpLocks noChangeShapeType="1"/>
              <a:stCxn id="162"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167" name="Picture 2">
            <a:extLst>
              <a:ext uri="{FF2B5EF4-FFF2-40B4-BE49-F238E27FC236}">
                <a16:creationId xmlns:a16="http://schemas.microsoft.com/office/drawing/2014/main" id="{2CB66667-349A-4AA9-928B-8ED602600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35" y="3921892"/>
            <a:ext cx="836008"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3">
            <a:extLst>
              <a:ext uri="{FF2B5EF4-FFF2-40B4-BE49-F238E27FC236}">
                <a16:creationId xmlns:a16="http://schemas.microsoft.com/office/drawing/2014/main" id="{28931EB1-0F9D-4220-9649-2D8766C07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205" y="3905691"/>
            <a:ext cx="84788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4">
            <a:extLst>
              <a:ext uri="{FF2B5EF4-FFF2-40B4-BE49-F238E27FC236}">
                <a16:creationId xmlns:a16="http://schemas.microsoft.com/office/drawing/2014/main" id="{E0974796-0CB9-4498-AA68-2D6CF87E8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250" y="3921892"/>
            <a:ext cx="958061"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5">
            <a:extLst>
              <a:ext uri="{FF2B5EF4-FFF2-40B4-BE49-F238E27FC236}">
                <a16:creationId xmlns:a16="http://schemas.microsoft.com/office/drawing/2014/main" id="{384A1826-8338-48B4-BC61-AD194D7466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96" y="3925132"/>
            <a:ext cx="922417" cy="10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Document">
            <a:extLst>
              <a:ext uri="{FF2B5EF4-FFF2-40B4-BE49-F238E27FC236}">
                <a16:creationId xmlns:a16="http://schemas.microsoft.com/office/drawing/2014/main" id="{B38B068E-30F8-44C2-91A5-2766C6C74489}"/>
              </a:ext>
            </a:extLst>
          </p:cNvPr>
          <p:cNvSpPr>
            <a:spLocks noEditPoints="1" noChangeArrowheads="1"/>
          </p:cNvSpPr>
          <p:nvPr/>
        </p:nvSpPr>
        <p:spPr bwMode="auto">
          <a:xfrm>
            <a:off x="6743029" y="2846099"/>
            <a:ext cx="602703" cy="828447"/>
          </a:xfrm>
          <a:custGeom>
            <a:avLst/>
            <a:gdLst>
              <a:gd name="T0" fmla="*/ 11401 w 21600"/>
              <a:gd name="T1" fmla="*/ 43293 h 21600"/>
              <a:gd name="T2" fmla="*/ 82 w 21600"/>
              <a:gd name="T3" fmla="*/ 21703 h 21600"/>
              <a:gd name="T4" fmla="*/ 11401 w 21600"/>
              <a:gd name="T5" fmla="*/ 169 h 21600"/>
              <a:gd name="T6" fmla="*/ 23007 w 21600"/>
              <a:gd name="T7" fmla="*/ 21308 h 21600"/>
              <a:gd name="T8" fmla="*/ 11401 w 21600"/>
              <a:gd name="T9" fmla="*/ 43293 h 21600"/>
              <a:gd name="T10" fmla="*/ 0 w 21600"/>
              <a:gd name="T11" fmla="*/ 0 h 21600"/>
              <a:gd name="T12" fmla="*/ 22884 w 21600"/>
              <a:gd name="T13" fmla="*/ 0 h 21600"/>
              <a:gd name="T14" fmla="*/ 22884 w 21600"/>
              <a:gd name="T15" fmla="*/ 43237 h 21600"/>
              <a:gd name="T16" fmla="*/ 0 60000 65536"/>
              <a:gd name="T17" fmla="*/ 0 60000 65536"/>
              <a:gd name="T18" fmla="*/ 0 60000 65536"/>
              <a:gd name="T19" fmla="*/ 0 60000 65536"/>
              <a:gd name="T20" fmla="*/ 0 60000 65536"/>
              <a:gd name="T21" fmla="*/ 0 60000 65536"/>
              <a:gd name="T22" fmla="*/ 0 60000 65536"/>
              <a:gd name="T23" fmla="*/ 0 60000 65536"/>
              <a:gd name="T24" fmla="*/ 968 w 21600"/>
              <a:gd name="T25" fmla="*/ 817 h 21600"/>
              <a:gd name="T26" fmla="*/ 20632 w 21600"/>
              <a:gd name="T27" fmla="*/ 1641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EBB9"/>
          </a:solidFill>
          <a:ln w="9525">
            <a:solidFill>
              <a:srgbClr val="000000"/>
            </a:solidFill>
            <a:miter lim="800000"/>
            <a:headEnd/>
            <a:tailEnd/>
          </a:ln>
          <a:effectLst>
            <a:outerShdw dist="107763" dir="2700000" algn="ctr" rotWithShape="0">
              <a:srgbClr val="808080"/>
            </a:outerShdw>
          </a:effectLst>
        </p:spPr>
        <p:txBody>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748" b="1">
                <a:solidFill>
                  <a:schemeClr val="tx1"/>
                </a:solidFill>
                <a:latin typeface="Arial Narrow" panose="020B0606020202030204" pitchFamily="34" charset="0"/>
                <a:cs typeface="Arial Unicode MS" pitchFamily="32" charset="0"/>
              </a:rPr>
              <a:t> </a:t>
            </a:r>
          </a:p>
          <a:p>
            <a:pPr algn="ctr">
              <a:lnSpc>
                <a:spcPct val="100000"/>
              </a:lnSpc>
              <a:spcAft>
                <a:spcPct val="0"/>
              </a:spcAft>
              <a:buClr>
                <a:schemeClr val="accent1"/>
              </a:buClr>
              <a:buSzPct val="80000"/>
              <a:buFont typeface="Wingdings" panose="05000000000000000000" pitchFamily="2" charset="2"/>
              <a:buNone/>
            </a:pPr>
            <a:r>
              <a:rPr lang="en-US" altLang="es-MX" sz="1361" b="1">
                <a:solidFill>
                  <a:schemeClr val="tx1"/>
                </a:solidFill>
                <a:latin typeface="Arial Narrow" panose="020B0606020202030204" pitchFamily="34" charset="0"/>
                <a:cs typeface="Arial Unicode MS" pitchFamily="32" charset="0"/>
              </a:rPr>
              <a:t>Test</a:t>
            </a:r>
          </a:p>
          <a:p>
            <a:pPr algn="ctr">
              <a:lnSpc>
                <a:spcPct val="100000"/>
              </a:lnSpc>
              <a:spcAft>
                <a:spcPct val="0"/>
              </a:spcAft>
              <a:buClr>
                <a:schemeClr val="accent1"/>
              </a:buClr>
              <a:buSzPct val="80000"/>
              <a:buFont typeface="Wingdings" panose="05000000000000000000" pitchFamily="2" charset="2"/>
              <a:buNone/>
            </a:pPr>
            <a:r>
              <a:rPr lang="en-US" altLang="es-MX" sz="1361" b="1">
                <a:solidFill>
                  <a:schemeClr val="tx1"/>
                </a:solidFill>
                <a:latin typeface="Arial Narrow" panose="020B0606020202030204" pitchFamily="34" charset="0"/>
                <a:cs typeface="Arial Unicode MS" pitchFamily="32" charset="0"/>
              </a:rPr>
              <a:t>Case</a:t>
            </a:r>
          </a:p>
          <a:p>
            <a:pPr algn="ctr">
              <a:lnSpc>
                <a:spcPct val="100000"/>
              </a:lnSpc>
              <a:spcAft>
                <a:spcPct val="0"/>
              </a:spcAft>
              <a:buClr>
                <a:schemeClr val="accent1"/>
              </a:buClr>
              <a:buSzPct val="80000"/>
              <a:buFont typeface="Wingdings" panose="05000000000000000000" pitchFamily="2" charset="2"/>
              <a:buNone/>
            </a:pPr>
            <a:r>
              <a:rPr lang="en-US" altLang="es-MX" sz="1361" b="1">
                <a:solidFill>
                  <a:schemeClr val="tx1"/>
                </a:solidFill>
                <a:latin typeface="Arial Narrow" panose="020B0606020202030204" pitchFamily="34" charset="0"/>
                <a:cs typeface="Arial Unicode MS" pitchFamily="32" charset="0"/>
              </a:rPr>
              <a:t># 1</a:t>
            </a:r>
          </a:p>
        </p:txBody>
      </p:sp>
      <p:sp>
        <p:nvSpPr>
          <p:cNvPr id="172" name="Right Brace 6">
            <a:extLst>
              <a:ext uri="{FF2B5EF4-FFF2-40B4-BE49-F238E27FC236}">
                <a16:creationId xmlns:a16="http://schemas.microsoft.com/office/drawing/2014/main" id="{34974C3E-80DD-41F5-8097-50C4AA394492}"/>
              </a:ext>
            </a:extLst>
          </p:cNvPr>
          <p:cNvSpPr>
            <a:spLocks/>
          </p:cNvSpPr>
          <p:nvPr/>
        </p:nvSpPr>
        <p:spPr bwMode="auto">
          <a:xfrm>
            <a:off x="6237536" y="1248612"/>
            <a:ext cx="261387" cy="3760955"/>
          </a:xfrm>
          <a:prstGeom prst="rightBrace">
            <a:avLst>
              <a:gd name="adj1" fmla="val 8327"/>
              <a:gd name="adj2" fmla="val 50000"/>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lnSpc>
                <a:spcPct val="93000"/>
              </a:lnSpc>
              <a:buClr>
                <a:srgbClr val="000000"/>
              </a:buClr>
              <a:buSzPct val="100000"/>
              <a:buFont typeface="Times New Roman" panose="02020603050405020304" pitchFamily="18" charset="0"/>
              <a:buNone/>
            </a:pPr>
            <a:endParaRPr lang="es-MX" altLang="es-MX" sz="1225"/>
          </a:p>
        </p:txBody>
      </p:sp>
    </p:spTree>
    <p:extLst>
      <p:ext uri="{BB962C8B-B14F-4D97-AF65-F5344CB8AC3E}">
        <p14:creationId xmlns:p14="http://schemas.microsoft.com/office/powerpoint/2010/main" val="35364500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grpSp>
        <p:nvGrpSpPr>
          <p:cNvPr id="46" name="Group 117">
            <a:extLst>
              <a:ext uri="{FF2B5EF4-FFF2-40B4-BE49-F238E27FC236}">
                <a16:creationId xmlns:a16="http://schemas.microsoft.com/office/drawing/2014/main" id="{49108998-CB08-4EA0-ADD8-2B271573279A}"/>
              </a:ext>
            </a:extLst>
          </p:cNvPr>
          <p:cNvGrpSpPr>
            <a:grpSpLocks/>
          </p:cNvGrpSpPr>
          <p:nvPr/>
        </p:nvGrpSpPr>
        <p:grpSpPr bwMode="auto">
          <a:xfrm>
            <a:off x="1933283" y="1464635"/>
            <a:ext cx="3683187" cy="124213"/>
            <a:chOff x="342" y="910"/>
            <a:chExt cx="3410" cy="115"/>
          </a:xfrm>
        </p:grpSpPr>
        <p:sp>
          <p:nvSpPr>
            <p:cNvPr id="47" name="Oval 122">
              <a:extLst>
                <a:ext uri="{FF2B5EF4-FFF2-40B4-BE49-F238E27FC236}">
                  <a16:creationId xmlns:a16="http://schemas.microsoft.com/office/drawing/2014/main" id="{B8F08643-5A8B-4665-AB22-7B035AA257DC}"/>
                </a:ext>
              </a:extLst>
            </p:cNvPr>
            <p:cNvSpPr>
              <a:spLocks noChangeArrowheads="1"/>
            </p:cNvSpPr>
            <p:nvPr/>
          </p:nvSpPr>
          <p:spPr bwMode="auto">
            <a:xfrm>
              <a:off x="342" y="910"/>
              <a:ext cx="115" cy="115"/>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Aft>
                  <a:spcPct val="0"/>
                </a:spcAft>
                <a:buClrTx/>
                <a:buSzTx/>
                <a:buFontTx/>
                <a:buNone/>
              </a:pPr>
              <a:endParaRPr lang="es-MX" altLang="es-MX" sz="1225">
                <a:solidFill>
                  <a:schemeClr val="tx1"/>
                </a:solidFill>
              </a:endParaRPr>
            </a:p>
          </p:txBody>
        </p:sp>
        <p:sp>
          <p:nvSpPr>
            <p:cNvPr id="48" name="Oval 123">
              <a:extLst>
                <a:ext uri="{FF2B5EF4-FFF2-40B4-BE49-F238E27FC236}">
                  <a16:creationId xmlns:a16="http://schemas.microsoft.com/office/drawing/2014/main" id="{6429B7E9-F6BA-496D-A66E-970E28DCCD9F}"/>
                </a:ext>
              </a:extLst>
            </p:cNvPr>
            <p:cNvSpPr>
              <a:spLocks noChangeArrowheads="1"/>
            </p:cNvSpPr>
            <p:nvPr/>
          </p:nvSpPr>
          <p:spPr bwMode="auto">
            <a:xfrm>
              <a:off x="1440" y="910"/>
              <a:ext cx="115" cy="115"/>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Aft>
                  <a:spcPct val="0"/>
                </a:spcAft>
                <a:buClrTx/>
                <a:buSzTx/>
                <a:buFontTx/>
                <a:buNone/>
              </a:pPr>
              <a:endParaRPr lang="es-MX" altLang="es-MX" sz="1225">
                <a:solidFill>
                  <a:schemeClr val="tx1"/>
                </a:solidFill>
              </a:endParaRPr>
            </a:p>
          </p:txBody>
        </p:sp>
        <p:sp>
          <p:nvSpPr>
            <p:cNvPr id="49" name="Oval 124">
              <a:extLst>
                <a:ext uri="{FF2B5EF4-FFF2-40B4-BE49-F238E27FC236}">
                  <a16:creationId xmlns:a16="http://schemas.microsoft.com/office/drawing/2014/main" id="{1B9E4529-2247-43FA-B1C5-943A68BE3210}"/>
                </a:ext>
              </a:extLst>
            </p:cNvPr>
            <p:cNvSpPr>
              <a:spLocks noChangeArrowheads="1"/>
            </p:cNvSpPr>
            <p:nvPr/>
          </p:nvSpPr>
          <p:spPr bwMode="auto">
            <a:xfrm>
              <a:off x="2538" y="910"/>
              <a:ext cx="115" cy="115"/>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Aft>
                  <a:spcPct val="0"/>
                </a:spcAft>
                <a:buClrTx/>
                <a:buSzTx/>
                <a:buFontTx/>
                <a:buNone/>
              </a:pPr>
              <a:endParaRPr lang="es-MX" altLang="es-MX" sz="1225">
                <a:solidFill>
                  <a:schemeClr val="tx1"/>
                </a:solidFill>
              </a:endParaRPr>
            </a:p>
          </p:txBody>
        </p:sp>
        <p:sp>
          <p:nvSpPr>
            <p:cNvPr id="50" name="Oval 125">
              <a:extLst>
                <a:ext uri="{FF2B5EF4-FFF2-40B4-BE49-F238E27FC236}">
                  <a16:creationId xmlns:a16="http://schemas.microsoft.com/office/drawing/2014/main" id="{66EE7A4E-F277-4A52-820D-8302338CBE2A}"/>
                </a:ext>
              </a:extLst>
            </p:cNvPr>
            <p:cNvSpPr>
              <a:spLocks noChangeArrowheads="1"/>
            </p:cNvSpPr>
            <p:nvPr/>
          </p:nvSpPr>
          <p:spPr bwMode="auto">
            <a:xfrm>
              <a:off x="3637" y="910"/>
              <a:ext cx="115" cy="115"/>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Aft>
                  <a:spcPct val="0"/>
                </a:spcAft>
                <a:buClrTx/>
                <a:buSzTx/>
                <a:buFontTx/>
                <a:buNone/>
              </a:pPr>
              <a:endParaRPr lang="es-MX" altLang="es-MX" sz="1225">
                <a:solidFill>
                  <a:schemeClr val="tx1"/>
                </a:solidFill>
              </a:endParaRPr>
            </a:p>
          </p:txBody>
        </p:sp>
      </p:grpSp>
      <p:cxnSp>
        <p:nvCxnSpPr>
          <p:cNvPr id="51" name="AutoShape 41">
            <a:extLst>
              <a:ext uri="{FF2B5EF4-FFF2-40B4-BE49-F238E27FC236}">
                <a16:creationId xmlns:a16="http://schemas.microsoft.com/office/drawing/2014/main" id="{675B5D89-60BE-41CB-8F85-6BF37BC619F6}"/>
              </a:ext>
            </a:extLst>
          </p:cNvPr>
          <p:cNvCxnSpPr>
            <a:cxnSpLocks noChangeShapeType="1"/>
            <a:endCxn id="50" idx="6"/>
          </p:cNvCxnSpPr>
          <p:nvPr/>
        </p:nvCxnSpPr>
        <p:spPr bwMode="auto">
          <a:xfrm flipH="1">
            <a:off x="5616471" y="1527281"/>
            <a:ext cx="110819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AutoShape 42">
            <a:extLst>
              <a:ext uri="{FF2B5EF4-FFF2-40B4-BE49-F238E27FC236}">
                <a16:creationId xmlns:a16="http://schemas.microsoft.com/office/drawing/2014/main" id="{B6C040FF-F933-4EEC-B697-7A99A4A93AD0}"/>
              </a:ext>
            </a:extLst>
          </p:cNvPr>
          <p:cNvCxnSpPr>
            <a:cxnSpLocks noChangeShapeType="1"/>
            <a:stCxn id="50" idx="2"/>
            <a:endCxn id="49" idx="6"/>
          </p:cNvCxnSpPr>
          <p:nvPr/>
        </p:nvCxnSpPr>
        <p:spPr bwMode="auto">
          <a:xfrm flipH="1">
            <a:off x="4429426" y="1527281"/>
            <a:ext cx="106283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AutoShape 43">
            <a:extLst>
              <a:ext uri="{FF2B5EF4-FFF2-40B4-BE49-F238E27FC236}">
                <a16:creationId xmlns:a16="http://schemas.microsoft.com/office/drawing/2014/main" id="{CF4C2BE1-2474-423C-87B1-204E2EE5B118}"/>
              </a:ext>
            </a:extLst>
          </p:cNvPr>
          <p:cNvCxnSpPr>
            <a:cxnSpLocks noChangeShapeType="1"/>
            <a:stCxn id="49" idx="2"/>
            <a:endCxn id="48" idx="6"/>
          </p:cNvCxnSpPr>
          <p:nvPr/>
        </p:nvCxnSpPr>
        <p:spPr bwMode="auto">
          <a:xfrm flipH="1">
            <a:off x="3243461" y="1527281"/>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44">
            <a:extLst>
              <a:ext uri="{FF2B5EF4-FFF2-40B4-BE49-F238E27FC236}">
                <a16:creationId xmlns:a16="http://schemas.microsoft.com/office/drawing/2014/main" id="{09B0EB43-565C-4CA2-93C8-B7F290C188A5}"/>
              </a:ext>
            </a:extLst>
          </p:cNvPr>
          <p:cNvCxnSpPr>
            <a:cxnSpLocks noChangeShapeType="1"/>
            <a:stCxn id="48" idx="2"/>
            <a:endCxn id="47" idx="6"/>
          </p:cNvCxnSpPr>
          <p:nvPr/>
        </p:nvCxnSpPr>
        <p:spPr bwMode="auto">
          <a:xfrm flipH="1">
            <a:off x="2057497" y="1527281"/>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55" name="Group 47">
            <a:extLst>
              <a:ext uri="{FF2B5EF4-FFF2-40B4-BE49-F238E27FC236}">
                <a16:creationId xmlns:a16="http://schemas.microsoft.com/office/drawing/2014/main" id="{A7036C02-8FF9-482E-8138-6B11FFEEA9A8}"/>
              </a:ext>
            </a:extLst>
          </p:cNvPr>
          <p:cNvGrpSpPr>
            <a:grpSpLocks/>
          </p:cNvGrpSpPr>
          <p:nvPr/>
        </p:nvGrpSpPr>
        <p:grpSpPr bwMode="auto">
          <a:xfrm>
            <a:off x="1681617" y="1377146"/>
            <a:ext cx="629706" cy="2525305"/>
            <a:chOff x="300" y="911"/>
            <a:chExt cx="583" cy="2338"/>
          </a:xfrm>
        </p:grpSpPr>
        <p:sp>
          <p:nvSpPr>
            <p:cNvPr id="56" name="Rectangle 79">
              <a:extLst>
                <a:ext uri="{FF2B5EF4-FFF2-40B4-BE49-F238E27FC236}">
                  <a16:creationId xmlns:a16="http://schemas.microsoft.com/office/drawing/2014/main" id="{7B71E3D5-329C-45ED-958C-D19462359645}"/>
                </a:ext>
              </a:extLst>
            </p:cNvPr>
            <p:cNvSpPr>
              <a:spLocks noChangeArrowheads="1"/>
            </p:cNvSpPr>
            <p:nvPr/>
          </p:nvSpPr>
          <p:spPr bwMode="auto">
            <a:xfrm>
              <a:off x="300" y="911"/>
              <a:ext cx="583" cy="386"/>
            </a:xfrm>
            <a:prstGeom prst="rect">
              <a:avLst/>
            </a:prstGeom>
            <a:solidFill>
              <a:srgbClr val="00B8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57" name="AutoShape 6">
              <a:extLst>
                <a:ext uri="{FF2B5EF4-FFF2-40B4-BE49-F238E27FC236}">
                  <a16:creationId xmlns:a16="http://schemas.microsoft.com/office/drawing/2014/main" id="{CACE6E10-CA1F-43A7-BA37-49BE317204EB}"/>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58" name="AutoShape 7">
              <a:extLst>
                <a:ext uri="{FF2B5EF4-FFF2-40B4-BE49-F238E27FC236}">
                  <a16:creationId xmlns:a16="http://schemas.microsoft.com/office/drawing/2014/main" id="{83EA9D09-7FFC-47A3-9D77-4CAC4E47A7F7}"/>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59" name="AutoShape 8">
              <a:extLst>
                <a:ext uri="{FF2B5EF4-FFF2-40B4-BE49-F238E27FC236}">
                  <a16:creationId xmlns:a16="http://schemas.microsoft.com/office/drawing/2014/main" id="{51B59206-EC16-4953-916E-F7F42C1002C2}"/>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60" name="AutoShape 9">
              <a:extLst>
                <a:ext uri="{FF2B5EF4-FFF2-40B4-BE49-F238E27FC236}">
                  <a16:creationId xmlns:a16="http://schemas.microsoft.com/office/drawing/2014/main" id="{A7B16B6D-F45C-4B23-8000-06A54F82275D}"/>
                </a:ext>
              </a:extLst>
            </p:cNvPr>
            <p:cNvCxnSpPr>
              <a:cxnSpLocks noChangeShapeType="1"/>
              <a:stCxn id="58" idx="0"/>
              <a:endCxn id="57"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AutoShape 10">
              <a:extLst>
                <a:ext uri="{FF2B5EF4-FFF2-40B4-BE49-F238E27FC236}">
                  <a16:creationId xmlns:a16="http://schemas.microsoft.com/office/drawing/2014/main" id="{CEA1AC25-E16A-4972-8EA8-C0351727D5CA}"/>
                </a:ext>
              </a:extLst>
            </p:cNvPr>
            <p:cNvCxnSpPr>
              <a:cxnSpLocks noChangeShapeType="1"/>
              <a:stCxn id="56" idx="2"/>
              <a:endCxn id="57"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AutoShape 11">
              <a:extLst>
                <a:ext uri="{FF2B5EF4-FFF2-40B4-BE49-F238E27FC236}">
                  <a16:creationId xmlns:a16="http://schemas.microsoft.com/office/drawing/2014/main" id="{5421AEA5-AC19-43AA-A849-889854B03F29}"/>
                </a:ext>
              </a:extLst>
            </p:cNvPr>
            <p:cNvCxnSpPr>
              <a:cxnSpLocks noChangeShapeType="1"/>
              <a:stCxn id="58" idx="2"/>
              <a:endCxn id="59"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12">
              <a:extLst>
                <a:ext uri="{FF2B5EF4-FFF2-40B4-BE49-F238E27FC236}">
                  <a16:creationId xmlns:a16="http://schemas.microsoft.com/office/drawing/2014/main" id="{55D856A8-90B6-4C26-9954-8714BCB0007A}"/>
                </a:ext>
              </a:extLst>
            </p:cNvPr>
            <p:cNvCxnSpPr>
              <a:cxnSpLocks noChangeShapeType="1"/>
              <a:stCxn id="59"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4" name="Group 48">
            <a:extLst>
              <a:ext uri="{FF2B5EF4-FFF2-40B4-BE49-F238E27FC236}">
                <a16:creationId xmlns:a16="http://schemas.microsoft.com/office/drawing/2014/main" id="{AE28158D-90DA-439D-82FA-1016DAD2730A}"/>
              </a:ext>
            </a:extLst>
          </p:cNvPr>
          <p:cNvGrpSpPr>
            <a:grpSpLocks/>
          </p:cNvGrpSpPr>
          <p:nvPr/>
        </p:nvGrpSpPr>
        <p:grpSpPr bwMode="auto">
          <a:xfrm>
            <a:off x="2867582" y="1377146"/>
            <a:ext cx="629706" cy="2525305"/>
            <a:chOff x="300" y="911"/>
            <a:chExt cx="583" cy="2338"/>
          </a:xfrm>
        </p:grpSpPr>
        <p:sp>
          <p:nvSpPr>
            <p:cNvPr id="65" name="Rectangle 70">
              <a:extLst>
                <a:ext uri="{FF2B5EF4-FFF2-40B4-BE49-F238E27FC236}">
                  <a16:creationId xmlns:a16="http://schemas.microsoft.com/office/drawing/2014/main" id="{F8A0FBE3-F18C-4901-B81F-2698BC87B71C}"/>
                </a:ext>
              </a:extLst>
            </p:cNvPr>
            <p:cNvSpPr>
              <a:spLocks noChangeArrowheads="1"/>
            </p:cNvSpPr>
            <p:nvPr/>
          </p:nvSpPr>
          <p:spPr bwMode="auto">
            <a:xfrm>
              <a:off x="300" y="911"/>
              <a:ext cx="583" cy="386"/>
            </a:xfrm>
            <a:prstGeom prst="rect">
              <a:avLst/>
            </a:prstGeom>
            <a:solidFill>
              <a:srgbClr val="00B8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66" name="AutoShape 16">
              <a:extLst>
                <a:ext uri="{FF2B5EF4-FFF2-40B4-BE49-F238E27FC236}">
                  <a16:creationId xmlns:a16="http://schemas.microsoft.com/office/drawing/2014/main" id="{90E5EDD4-B2C7-4AFF-A1E0-A0FC2CE598A4}"/>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67" name="AutoShape 17">
              <a:extLst>
                <a:ext uri="{FF2B5EF4-FFF2-40B4-BE49-F238E27FC236}">
                  <a16:creationId xmlns:a16="http://schemas.microsoft.com/office/drawing/2014/main" id="{B12C6D12-A960-4CE0-AF41-B1D386738466}"/>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68" name="AutoShape 18">
              <a:extLst>
                <a:ext uri="{FF2B5EF4-FFF2-40B4-BE49-F238E27FC236}">
                  <a16:creationId xmlns:a16="http://schemas.microsoft.com/office/drawing/2014/main" id="{1355EE30-8087-4C16-83D8-869DCFA14EAF}"/>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69" name="AutoShape 19">
              <a:extLst>
                <a:ext uri="{FF2B5EF4-FFF2-40B4-BE49-F238E27FC236}">
                  <a16:creationId xmlns:a16="http://schemas.microsoft.com/office/drawing/2014/main" id="{4ABCF10E-671A-4ACB-BAEB-A4E072FD8106}"/>
                </a:ext>
              </a:extLst>
            </p:cNvPr>
            <p:cNvCxnSpPr>
              <a:cxnSpLocks noChangeShapeType="1"/>
              <a:stCxn id="67" idx="0"/>
              <a:endCxn id="66"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AutoShape 20">
              <a:extLst>
                <a:ext uri="{FF2B5EF4-FFF2-40B4-BE49-F238E27FC236}">
                  <a16:creationId xmlns:a16="http://schemas.microsoft.com/office/drawing/2014/main" id="{DEB060FD-B809-4D22-95CB-444F90DD113C}"/>
                </a:ext>
              </a:extLst>
            </p:cNvPr>
            <p:cNvCxnSpPr>
              <a:cxnSpLocks noChangeShapeType="1"/>
              <a:stCxn id="65" idx="2"/>
              <a:endCxn id="66"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AutoShape 21">
              <a:extLst>
                <a:ext uri="{FF2B5EF4-FFF2-40B4-BE49-F238E27FC236}">
                  <a16:creationId xmlns:a16="http://schemas.microsoft.com/office/drawing/2014/main" id="{EF4B4AA2-7FEB-4C04-84DE-54CFDE1E0126}"/>
                </a:ext>
              </a:extLst>
            </p:cNvPr>
            <p:cNvCxnSpPr>
              <a:cxnSpLocks noChangeShapeType="1"/>
              <a:stCxn id="67" idx="2"/>
              <a:endCxn id="68"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2" name="AutoShape 22">
              <a:extLst>
                <a:ext uri="{FF2B5EF4-FFF2-40B4-BE49-F238E27FC236}">
                  <a16:creationId xmlns:a16="http://schemas.microsoft.com/office/drawing/2014/main" id="{0148CBD2-B002-4050-93AA-8944B86771B7}"/>
                </a:ext>
              </a:extLst>
            </p:cNvPr>
            <p:cNvCxnSpPr>
              <a:cxnSpLocks noChangeShapeType="1"/>
              <a:stCxn id="68"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73" name="Group 49">
            <a:extLst>
              <a:ext uri="{FF2B5EF4-FFF2-40B4-BE49-F238E27FC236}">
                <a16:creationId xmlns:a16="http://schemas.microsoft.com/office/drawing/2014/main" id="{17D64397-1200-4E5C-B4F3-EE486A2C2D8C}"/>
              </a:ext>
            </a:extLst>
          </p:cNvPr>
          <p:cNvGrpSpPr>
            <a:grpSpLocks/>
          </p:cNvGrpSpPr>
          <p:nvPr/>
        </p:nvGrpSpPr>
        <p:grpSpPr bwMode="auto">
          <a:xfrm>
            <a:off x="4053546" y="1377146"/>
            <a:ext cx="629706" cy="2525305"/>
            <a:chOff x="300" y="911"/>
            <a:chExt cx="583" cy="2338"/>
          </a:xfrm>
        </p:grpSpPr>
        <p:sp>
          <p:nvSpPr>
            <p:cNvPr id="74" name="Rectangle 61">
              <a:extLst>
                <a:ext uri="{FF2B5EF4-FFF2-40B4-BE49-F238E27FC236}">
                  <a16:creationId xmlns:a16="http://schemas.microsoft.com/office/drawing/2014/main" id="{3FA4830E-47C6-498D-BC4E-ABA398BC6BE3}"/>
                </a:ext>
              </a:extLst>
            </p:cNvPr>
            <p:cNvSpPr>
              <a:spLocks noChangeArrowheads="1"/>
            </p:cNvSpPr>
            <p:nvPr/>
          </p:nvSpPr>
          <p:spPr bwMode="auto">
            <a:xfrm>
              <a:off x="300" y="911"/>
              <a:ext cx="583" cy="386"/>
            </a:xfrm>
            <a:prstGeom prst="rect">
              <a:avLst/>
            </a:prstGeom>
            <a:solidFill>
              <a:srgbClr val="00B8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75" name="AutoShape 26">
              <a:extLst>
                <a:ext uri="{FF2B5EF4-FFF2-40B4-BE49-F238E27FC236}">
                  <a16:creationId xmlns:a16="http://schemas.microsoft.com/office/drawing/2014/main" id="{5E09E2AC-5FE3-4217-8A88-E999D9471EFC}"/>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76" name="AutoShape 27">
              <a:extLst>
                <a:ext uri="{FF2B5EF4-FFF2-40B4-BE49-F238E27FC236}">
                  <a16:creationId xmlns:a16="http://schemas.microsoft.com/office/drawing/2014/main" id="{40B82591-DAB3-4A97-B759-49CFE9DA3273}"/>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77" name="AutoShape 28">
              <a:extLst>
                <a:ext uri="{FF2B5EF4-FFF2-40B4-BE49-F238E27FC236}">
                  <a16:creationId xmlns:a16="http://schemas.microsoft.com/office/drawing/2014/main" id="{3555B4AC-7DAF-49DB-A950-8B5C34E43D52}"/>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78" name="AutoShape 29">
              <a:extLst>
                <a:ext uri="{FF2B5EF4-FFF2-40B4-BE49-F238E27FC236}">
                  <a16:creationId xmlns:a16="http://schemas.microsoft.com/office/drawing/2014/main" id="{0C72D660-B8B6-4455-9C65-2C91FF37FECE}"/>
                </a:ext>
              </a:extLst>
            </p:cNvPr>
            <p:cNvCxnSpPr>
              <a:cxnSpLocks noChangeShapeType="1"/>
              <a:stCxn id="76" idx="0"/>
              <a:endCxn id="75"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9" name="AutoShape 30">
              <a:extLst>
                <a:ext uri="{FF2B5EF4-FFF2-40B4-BE49-F238E27FC236}">
                  <a16:creationId xmlns:a16="http://schemas.microsoft.com/office/drawing/2014/main" id="{6234EB89-A0CB-4261-953F-101D44D8955E}"/>
                </a:ext>
              </a:extLst>
            </p:cNvPr>
            <p:cNvCxnSpPr>
              <a:cxnSpLocks noChangeShapeType="1"/>
              <a:stCxn id="74" idx="2"/>
              <a:endCxn id="75"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0" name="AutoShape 31">
              <a:extLst>
                <a:ext uri="{FF2B5EF4-FFF2-40B4-BE49-F238E27FC236}">
                  <a16:creationId xmlns:a16="http://schemas.microsoft.com/office/drawing/2014/main" id="{40BB32FC-A916-4C2C-900B-C54F61A29B32}"/>
                </a:ext>
              </a:extLst>
            </p:cNvPr>
            <p:cNvCxnSpPr>
              <a:cxnSpLocks noChangeShapeType="1"/>
              <a:stCxn id="76" idx="2"/>
              <a:endCxn id="77"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 name="AutoShape 32">
              <a:extLst>
                <a:ext uri="{FF2B5EF4-FFF2-40B4-BE49-F238E27FC236}">
                  <a16:creationId xmlns:a16="http://schemas.microsoft.com/office/drawing/2014/main" id="{7FD2DCCA-51C7-4852-8352-E27DE40AD81C}"/>
                </a:ext>
              </a:extLst>
            </p:cNvPr>
            <p:cNvCxnSpPr>
              <a:cxnSpLocks noChangeShapeType="1"/>
              <a:stCxn id="77"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82" name="Group 50">
            <a:extLst>
              <a:ext uri="{FF2B5EF4-FFF2-40B4-BE49-F238E27FC236}">
                <a16:creationId xmlns:a16="http://schemas.microsoft.com/office/drawing/2014/main" id="{C048C715-1F31-4D61-843B-32AD5CFD604A}"/>
              </a:ext>
            </a:extLst>
          </p:cNvPr>
          <p:cNvGrpSpPr>
            <a:grpSpLocks/>
          </p:cNvGrpSpPr>
          <p:nvPr/>
        </p:nvGrpSpPr>
        <p:grpSpPr bwMode="auto">
          <a:xfrm>
            <a:off x="5240591" y="1377146"/>
            <a:ext cx="629706" cy="2525305"/>
            <a:chOff x="300" y="911"/>
            <a:chExt cx="583" cy="2338"/>
          </a:xfrm>
        </p:grpSpPr>
        <p:sp>
          <p:nvSpPr>
            <p:cNvPr id="83" name="Rectangle 52">
              <a:extLst>
                <a:ext uri="{FF2B5EF4-FFF2-40B4-BE49-F238E27FC236}">
                  <a16:creationId xmlns:a16="http://schemas.microsoft.com/office/drawing/2014/main" id="{5EAC68C0-9206-4247-A47E-7EEA6A637A5D}"/>
                </a:ext>
              </a:extLst>
            </p:cNvPr>
            <p:cNvSpPr>
              <a:spLocks noChangeArrowheads="1"/>
            </p:cNvSpPr>
            <p:nvPr/>
          </p:nvSpPr>
          <p:spPr bwMode="auto">
            <a:xfrm>
              <a:off x="300" y="911"/>
              <a:ext cx="583" cy="386"/>
            </a:xfrm>
            <a:prstGeom prst="rect">
              <a:avLst/>
            </a:prstGeom>
            <a:solidFill>
              <a:srgbClr val="00B8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84" name="AutoShape 36">
              <a:extLst>
                <a:ext uri="{FF2B5EF4-FFF2-40B4-BE49-F238E27FC236}">
                  <a16:creationId xmlns:a16="http://schemas.microsoft.com/office/drawing/2014/main" id="{C7CDE5ED-0164-41E5-91C6-9ADC7FAE3D48}"/>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85" name="AutoShape 37">
              <a:extLst>
                <a:ext uri="{FF2B5EF4-FFF2-40B4-BE49-F238E27FC236}">
                  <a16:creationId xmlns:a16="http://schemas.microsoft.com/office/drawing/2014/main" id="{8DE3B6C9-1721-41A6-B5DD-78037DF1165C}"/>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86" name="AutoShape 38">
              <a:extLst>
                <a:ext uri="{FF2B5EF4-FFF2-40B4-BE49-F238E27FC236}">
                  <a16:creationId xmlns:a16="http://schemas.microsoft.com/office/drawing/2014/main" id="{A72255F0-9FCE-4DEE-AAD5-52F5A0D181B6}"/>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87" name="AutoShape 39">
              <a:extLst>
                <a:ext uri="{FF2B5EF4-FFF2-40B4-BE49-F238E27FC236}">
                  <a16:creationId xmlns:a16="http://schemas.microsoft.com/office/drawing/2014/main" id="{93E0AAE9-2A71-404A-9797-98F9BCEB21F0}"/>
                </a:ext>
              </a:extLst>
            </p:cNvPr>
            <p:cNvCxnSpPr>
              <a:cxnSpLocks noChangeShapeType="1"/>
              <a:stCxn id="85" idx="0"/>
              <a:endCxn id="84"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40">
              <a:extLst>
                <a:ext uri="{FF2B5EF4-FFF2-40B4-BE49-F238E27FC236}">
                  <a16:creationId xmlns:a16="http://schemas.microsoft.com/office/drawing/2014/main" id="{5BE14D1E-6EB5-4633-9E02-1A9298D03EFC}"/>
                </a:ext>
              </a:extLst>
            </p:cNvPr>
            <p:cNvCxnSpPr>
              <a:cxnSpLocks noChangeShapeType="1"/>
              <a:stCxn id="83" idx="2"/>
              <a:endCxn id="84"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1" name="AutoShape 41">
              <a:extLst>
                <a:ext uri="{FF2B5EF4-FFF2-40B4-BE49-F238E27FC236}">
                  <a16:creationId xmlns:a16="http://schemas.microsoft.com/office/drawing/2014/main" id="{6B7C8861-B5A0-4879-B5A1-9A3CCABA5BE0}"/>
                </a:ext>
              </a:extLst>
            </p:cNvPr>
            <p:cNvCxnSpPr>
              <a:cxnSpLocks noChangeShapeType="1"/>
              <a:stCxn id="85" idx="2"/>
              <a:endCxn id="86"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2" name="AutoShape 42">
              <a:extLst>
                <a:ext uri="{FF2B5EF4-FFF2-40B4-BE49-F238E27FC236}">
                  <a16:creationId xmlns:a16="http://schemas.microsoft.com/office/drawing/2014/main" id="{5558EA8E-3EAB-40EB-8CC8-2D9E649630B9}"/>
                </a:ext>
              </a:extLst>
            </p:cNvPr>
            <p:cNvCxnSpPr>
              <a:cxnSpLocks noChangeShapeType="1"/>
              <a:stCxn id="86"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133" name="Picture 2">
            <a:extLst>
              <a:ext uri="{FF2B5EF4-FFF2-40B4-BE49-F238E27FC236}">
                <a16:creationId xmlns:a16="http://schemas.microsoft.com/office/drawing/2014/main" id="{F572E23D-A645-404D-A54A-00DC4CC86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35" y="3921892"/>
            <a:ext cx="836008"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3">
            <a:extLst>
              <a:ext uri="{FF2B5EF4-FFF2-40B4-BE49-F238E27FC236}">
                <a16:creationId xmlns:a16="http://schemas.microsoft.com/office/drawing/2014/main" id="{40CC539C-A713-46BB-A91A-7A1EF41A5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205" y="3905691"/>
            <a:ext cx="84788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4">
            <a:extLst>
              <a:ext uri="{FF2B5EF4-FFF2-40B4-BE49-F238E27FC236}">
                <a16:creationId xmlns:a16="http://schemas.microsoft.com/office/drawing/2014/main" id="{44754588-EE60-4E52-AC93-4EB2862DD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250" y="3921892"/>
            <a:ext cx="958061"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5">
            <a:extLst>
              <a:ext uri="{FF2B5EF4-FFF2-40B4-BE49-F238E27FC236}">
                <a16:creationId xmlns:a16="http://schemas.microsoft.com/office/drawing/2014/main" id="{75D8C964-85E8-464A-A7B6-88E4ED1D8A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96" y="3925132"/>
            <a:ext cx="922417" cy="10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Text Box 57">
            <a:extLst>
              <a:ext uri="{FF2B5EF4-FFF2-40B4-BE49-F238E27FC236}">
                <a16:creationId xmlns:a16="http://schemas.microsoft.com/office/drawing/2014/main" id="{99EFD51D-DA6C-42B5-855B-E975426F3718}"/>
              </a:ext>
            </a:extLst>
          </p:cNvPr>
          <p:cNvSpPr txBox="1">
            <a:spLocks noChangeArrowheads="1"/>
          </p:cNvSpPr>
          <p:nvPr/>
        </p:nvSpPr>
        <p:spPr bwMode="auto">
          <a:xfrm>
            <a:off x="6755990" y="1377145"/>
            <a:ext cx="951580" cy="720582"/>
          </a:xfrm>
          <a:prstGeom prst="rect">
            <a:avLst/>
          </a:prstGeom>
          <a:solidFill>
            <a:srgbClr val="FF990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Launch Uber App</a:t>
            </a:r>
          </a:p>
        </p:txBody>
      </p:sp>
    </p:spTree>
    <p:extLst>
      <p:ext uri="{BB962C8B-B14F-4D97-AF65-F5344CB8AC3E}">
        <p14:creationId xmlns:p14="http://schemas.microsoft.com/office/powerpoint/2010/main" val="35765623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cxnSp>
        <p:nvCxnSpPr>
          <p:cNvPr id="4" name="AutoShape 41">
            <a:extLst>
              <a:ext uri="{FF2B5EF4-FFF2-40B4-BE49-F238E27FC236}">
                <a16:creationId xmlns:a16="http://schemas.microsoft.com/office/drawing/2014/main" id="{78E90511-54C2-429A-A012-E6DAC2756DA6}"/>
              </a:ext>
            </a:extLst>
          </p:cNvPr>
          <p:cNvCxnSpPr>
            <a:cxnSpLocks noChangeShapeType="1"/>
          </p:cNvCxnSpPr>
          <p:nvPr/>
        </p:nvCxnSpPr>
        <p:spPr bwMode="auto">
          <a:xfrm flipH="1">
            <a:off x="5616471" y="2228275"/>
            <a:ext cx="110819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 name="AutoShape 42">
            <a:extLst>
              <a:ext uri="{FF2B5EF4-FFF2-40B4-BE49-F238E27FC236}">
                <a16:creationId xmlns:a16="http://schemas.microsoft.com/office/drawing/2014/main" id="{40ECA3C1-4ACE-42CC-A739-B99D4657BFAE}"/>
              </a:ext>
            </a:extLst>
          </p:cNvPr>
          <p:cNvCxnSpPr>
            <a:cxnSpLocks noChangeShapeType="1"/>
          </p:cNvCxnSpPr>
          <p:nvPr/>
        </p:nvCxnSpPr>
        <p:spPr bwMode="auto">
          <a:xfrm flipH="1">
            <a:off x="4429426" y="2228275"/>
            <a:ext cx="106283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AutoShape 43">
            <a:extLst>
              <a:ext uri="{FF2B5EF4-FFF2-40B4-BE49-F238E27FC236}">
                <a16:creationId xmlns:a16="http://schemas.microsoft.com/office/drawing/2014/main" id="{AE68EB41-93DA-4230-AD5C-8E95D597276F}"/>
              </a:ext>
            </a:extLst>
          </p:cNvPr>
          <p:cNvCxnSpPr>
            <a:cxnSpLocks noChangeShapeType="1"/>
          </p:cNvCxnSpPr>
          <p:nvPr/>
        </p:nvCxnSpPr>
        <p:spPr bwMode="auto">
          <a:xfrm flipH="1">
            <a:off x="3243461" y="2228275"/>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AutoShape 44">
            <a:extLst>
              <a:ext uri="{FF2B5EF4-FFF2-40B4-BE49-F238E27FC236}">
                <a16:creationId xmlns:a16="http://schemas.microsoft.com/office/drawing/2014/main" id="{A3F4F246-5173-47D2-BA14-B0CD7A379E7E}"/>
              </a:ext>
            </a:extLst>
          </p:cNvPr>
          <p:cNvCxnSpPr>
            <a:cxnSpLocks noChangeShapeType="1"/>
          </p:cNvCxnSpPr>
          <p:nvPr/>
        </p:nvCxnSpPr>
        <p:spPr bwMode="auto">
          <a:xfrm flipH="1">
            <a:off x="2057497" y="2228275"/>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8" name="Group 47">
            <a:extLst>
              <a:ext uri="{FF2B5EF4-FFF2-40B4-BE49-F238E27FC236}">
                <a16:creationId xmlns:a16="http://schemas.microsoft.com/office/drawing/2014/main" id="{99D4DBDB-B34C-40F2-A1D7-A9CA9C4BED2E}"/>
              </a:ext>
            </a:extLst>
          </p:cNvPr>
          <p:cNvGrpSpPr>
            <a:grpSpLocks/>
          </p:cNvGrpSpPr>
          <p:nvPr/>
        </p:nvGrpSpPr>
        <p:grpSpPr bwMode="auto">
          <a:xfrm>
            <a:off x="1681617" y="1377146"/>
            <a:ext cx="629706" cy="2525305"/>
            <a:chOff x="300" y="911"/>
            <a:chExt cx="583" cy="2338"/>
          </a:xfrm>
        </p:grpSpPr>
        <p:sp>
          <p:nvSpPr>
            <p:cNvPr id="9" name="Rectangle 79">
              <a:extLst>
                <a:ext uri="{FF2B5EF4-FFF2-40B4-BE49-F238E27FC236}">
                  <a16:creationId xmlns:a16="http://schemas.microsoft.com/office/drawing/2014/main" id="{33AFEA44-1631-4A88-9D77-7C0A7F7A34B2}"/>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10" name="AutoShape 6">
              <a:extLst>
                <a:ext uri="{FF2B5EF4-FFF2-40B4-BE49-F238E27FC236}">
                  <a16:creationId xmlns:a16="http://schemas.microsoft.com/office/drawing/2014/main" id="{8F243A82-4943-41CA-BFD6-DC73E4C3C5C2}"/>
                </a:ext>
              </a:extLst>
            </p:cNvPr>
            <p:cNvSpPr>
              <a:spLocks noChangeArrowheads="1"/>
            </p:cNvSpPr>
            <p:nvPr/>
          </p:nvSpPr>
          <p:spPr bwMode="auto">
            <a:xfrm>
              <a:off x="304" y="1421"/>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11" name="AutoShape 7">
              <a:extLst>
                <a:ext uri="{FF2B5EF4-FFF2-40B4-BE49-F238E27FC236}">
                  <a16:creationId xmlns:a16="http://schemas.microsoft.com/office/drawing/2014/main" id="{7662F7DA-7E46-41C7-91A3-211C5B6CA2D2}"/>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12" name="AutoShape 8">
              <a:extLst>
                <a:ext uri="{FF2B5EF4-FFF2-40B4-BE49-F238E27FC236}">
                  <a16:creationId xmlns:a16="http://schemas.microsoft.com/office/drawing/2014/main" id="{6DB5A696-B444-4002-82BE-31C4A26DF1A9}"/>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13" name="AutoShape 9">
              <a:extLst>
                <a:ext uri="{FF2B5EF4-FFF2-40B4-BE49-F238E27FC236}">
                  <a16:creationId xmlns:a16="http://schemas.microsoft.com/office/drawing/2014/main" id="{F6F8D175-692B-4A0E-B1D9-255CDC3A38B8}"/>
                </a:ext>
              </a:extLst>
            </p:cNvPr>
            <p:cNvCxnSpPr>
              <a:cxnSpLocks noChangeShapeType="1"/>
              <a:stCxn id="11" idx="0"/>
              <a:endCxn id="10"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10">
              <a:extLst>
                <a:ext uri="{FF2B5EF4-FFF2-40B4-BE49-F238E27FC236}">
                  <a16:creationId xmlns:a16="http://schemas.microsoft.com/office/drawing/2014/main" id="{E1863D83-A3C5-43E6-BCA4-0D1186B3EDDE}"/>
                </a:ext>
              </a:extLst>
            </p:cNvPr>
            <p:cNvCxnSpPr>
              <a:cxnSpLocks noChangeShapeType="1"/>
              <a:stCxn id="9" idx="2"/>
              <a:endCxn id="10"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11">
              <a:extLst>
                <a:ext uri="{FF2B5EF4-FFF2-40B4-BE49-F238E27FC236}">
                  <a16:creationId xmlns:a16="http://schemas.microsoft.com/office/drawing/2014/main" id="{23A9628B-734C-4650-833A-BA1300F68983}"/>
                </a:ext>
              </a:extLst>
            </p:cNvPr>
            <p:cNvCxnSpPr>
              <a:cxnSpLocks noChangeShapeType="1"/>
              <a:stCxn id="11" idx="2"/>
              <a:endCxn id="12"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2">
              <a:extLst>
                <a:ext uri="{FF2B5EF4-FFF2-40B4-BE49-F238E27FC236}">
                  <a16:creationId xmlns:a16="http://schemas.microsoft.com/office/drawing/2014/main" id="{21906649-0121-4E2A-A65B-4DFF580F4EF1}"/>
                </a:ext>
              </a:extLst>
            </p:cNvPr>
            <p:cNvCxnSpPr>
              <a:cxnSpLocks noChangeShapeType="1"/>
              <a:stCxn id="12"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7" name="Group 48">
            <a:extLst>
              <a:ext uri="{FF2B5EF4-FFF2-40B4-BE49-F238E27FC236}">
                <a16:creationId xmlns:a16="http://schemas.microsoft.com/office/drawing/2014/main" id="{AFCF0F6E-1ED0-4E3F-B960-274A4BB5994C}"/>
              </a:ext>
            </a:extLst>
          </p:cNvPr>
          <p:cNvGrpSpPr>
            <a:grpSpLocks/>
          </p:cNvGrpSpPr>
          <p:nvPr/>
        </p:nvGrpSpPr>
        <p:grpSpPr bwMode="auto">
          <a:xfrm>
            <a:off x="2867582" y="1377146"/>
            <a:ext cx="629706" cy="2525305"/>
            <a:chOff x="300" y="911"/>
            <a:chExt cx="583" cy="2338"/>
          </a:xfrm>
        </p:grpSpPr>
        <p:sp>
          <p:nvSpPr>
            <p:cNvPr id="18" name="Rectangle 70">
              <a:extLst>
                <a:ext uri="{FF2B5EF4-FFF2-40B4-BE49-F238E27FC236}">
                  <a16:creationId xmlns:a16="http://schemas.microsoft.com/office/drawing/2014/main" id="{13983BAC-34E2-4815-8951-E0B5467B7CAC}"/>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20" name="AutoShape 16">
              <a:extLst>
                <a:ext uri="{FF2B5EF4-FFF2-40B4-BE49-F238E27FC236}">
                  <a16:creationId xmlns:a16="http://schemas.microsoft.com/office/drawing/2014/main" id="{5A92F709-CD2B-411A-BFEA-1D4AC9C3817A}"/>
                </a:ext>
              </a:extLst>
            </p:cNvPr>
            <p:cNvSpPr>
              <a:spLocks noChangeArrowheads="1"/>
            </p:cNvSpPr>
            <p:nvPr/>
          </p:nvSpPr>
          <p:spPr bwMode="auto">
            <a:xfrm>
              <a:off x="304" y="1421"/>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21" name="AutoShape 17">
              <a:extLst>
                <a:ext uri="{FF2B5EF4-FFF2-40B4-BE49-F238E27FC236}">
                  <a16:creationId xmlns:a16="http://schemas.microsoft.com/office/drawing/2014/main" id="{B5F58F96-D5B2-4D06-B297-0B6F5908E5EB}"/>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22" name="AutoShape 18">
              <a:extLst>
                <a:ext uri="{FF2B5EF4-FFF2-40B4-BE49-F238E27FC236}">
                  <a16:creationId xmlns:a16="http://schemas.microsoft.com/office/drawing/2014/main" id="{9B095332-32B1-4E08-82D9-C8AE8A098D9F}"/>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23" name="AutoShape 19">
              <a:extLst>
                <a:ext uri="{FF2B5EF4-FFF2-40B4-BE49-F238E27FC236}">
                  <a16:creationId xmlns:a16="http://schemas.microsoft.com/office/drawing/2014/main" id="{8B87513C-52A4-47DF-8A46-69A6444ACCBA}"/>
                </a:ext>
              </a:extLst>
            </p:cNvPr>
            <p:cNvCxnSpPr>
              <a:cxnSpLocks noChangeShapeType="1"/>
              <a:stCxn id="21" idx="0"/>
              <a:endCxn id="20"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20">
              <a:extLst>
                <a:ext uri="{FF2B5EF4-FFF2-40B4-BE49-F238E27FC236}">
                  <a16:creationId xmlns:a16="http://schemas.microsoft.com/office/drawing/2014/main" id="{975F1CA6-64E8-49DE-8012-8AE7BDE88DA9}"/>
                </a:ext>
              </a:extLst>
            </p:cNvPr>
            <p:cNvCxnSpPr>
              <a:cxnSpLocks noChangeShapeType="1"/>
              <a:stCxn id="18" idx="2"/>
              <a:endCxn id="20"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21">
              <a:extLst>
                <a:ext uri="{FF2B5EF4-FFF2-40B4-BE49-F238E27FC236}">
                  <a16:creationId xmlns:a16="http://schemas.microsoft.com/office/drawing/2014/main" id="{435CEA34-5314-45DF-9065-13A31810DB92}"/>
                </a:ext>
              </a:extLst>
            </p:cNvPr>
            <p:cNvCxnSpPr>
              <a:cxnSpLocks noChangeShapeType="1"/>
              <a:stCxn id="21" idx="2"/>
              <a:endCxn id="22"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22">
              <a:extLst>
                <a:ext uri="{FF2B5EF4-FFF2-40B4-BE49-F238E27FC236}">
                  <a16:creationId xmlns:a16="http://schemas.microsoft.com/office/drawing/2014/main" id="{00B887B0-6E84-4EE2-B02C-F74CAC34979E}"/>
                </a:ext>
              </a:extLst>
            </p:cNvPr>
            <p:cNvCxnSpPr>
              <a:cxnSpLocks noChangeShapeType="1"/>
              <a:stCxn id="22"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7" name="Group 49">
            <a:extLst>
              <a:ext uri="{FF2B5EF4-FFF2-40B4-BE49-F238E27FC236}">
                <a16:creationId xmlns:a16="http://schemas.microsoft.com/office/drawing/2014/main" id="{DEBFAE13-0103-4D94-90B2-7B6632475FC9}"/>
              </a:ext>
            </a:extLst>
          </p:cNvPr>
          <p:cNvGrpSpPr>
            <a:grpSpLocks/>
          </p:cNvGrpSpPr>
          <p:nvPr/>
        </p:nvGrpSpPr>
        <p:grpSpPr bwMode="auto">
          <a:xfrm>
            <a:off x="4053546" y="1377146"/>
            <a:ext cx="629706" cy="2525305"/>
            <a:chOff x="300" y="911"/>
            <a:chExt cx="583" cy="2338"/>
          </a:xfrm>
        </p:grpSpPr>
        <p:sp>
          <p:nvSpPr>
            <p:cNvPr id="28" name="Rectangle 61">
              <a:extLst>
                <a:ext uri="{FF2B5EF4-FFF2-40B4-BE49-F238E27FC236}">
                  <a16:creationId xmlns:a16="http://schemas.microsoft.com/office/drawing/2014/main" id="{15E754C8-58AE-4EE4-B4DA-0AB93333DA8E}"/>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29" name="AutoShape 26">
              <a:extLst>
                <a:ext uri="{FF2B5EF4-FFF2-40B4-BE49-F238E27FC236}">
                  <a16:creationId xmlns:a16="http://schemas.microsoft.com/office/drawing/2014/main" id="{470CAED5-F9B1-411C-BDF8-8B5391EC5C35}"/>
                </a:ext>
              </a:extLst>
            </p:cNvPr>
            <p:cNvSpPr>
              <a:spLocks noChangeArrowheads="1"/>
            </p:cNvSpPr>
            <p:nvPr/>
          </p:nvSpPr>
          <p:spPr bwMode="auto">
            <a:xfrm>
              <a:off x="304" y="1421"/>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30" name="AutoShape 27">
              <a:extLst>
                <a:ext uri="{FF2B5EF4-FFF2-40B4-BE49-F238E27FC236}">
                  <a16:creationId xmlns:a16="http://schemas.microsoft.com/office/drawing/2014/main" id="{116629B4-F1E0-4B16-B45B-9482068F1796}"/>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31" name="AutoShape 28">
              <a:extLst>
                <a:ext uri="{FF2B5EF4-FFF2-40B4-BE49-F238E27FC236}">
                  <a16:creationId xmlns:a16="http://schemas.microsoft.com/office/drawing/2014/main" id="{7AC9E881-B8F8-48AC-8BB4-B2E11DECF17E}"/>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32" name="AutoShape 29">
              <a:extLst>
                <a:ext uri="{FF2B5EF4-FFF2-40B4-BE49-F238E27FC236}">
                  <a16:creationId xmlns:a16="http://schemas.microsoft.com/office/drawing/2014/main" id="{D56701BE-7430-4013-9F34-F71927359623}"/>
                </a:ext>
              </a:extLst>
            </p:cNvPr>
            <p:cNvCxnSpPr>
              <a:cxnSpLocks noChangeShapeType="1"/>
              <a:stCxn id="30" idx="0"/>
              <a:endCxn id="29"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AutoShape 30">
              <a:extLst>
                <a:ext uri="{FF2B5EF4-FFF2-40B4-BE49-F238E27FC236}">
                  <a16:creationId xmlns:a16="http://schemas.microsoft.com/office/drawing/2014/main" id="{E4B68FF2-CC2D-4FEA-B7B3-BDE8A6B3BB55}"/>
                </a:ext>
              </a:extLst>
            </p:cNvPr>
            <p:cNvCxnSpPr>
              <a:cxnSpLocks noChangeShapeType="1"/>
              <a:stCxn id="28" idx="2"/>
              <a:endCxn id="29"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AutoShape 31">
              <a:extLst>
                <a:ext uri="{FF2B5EF4-FFF2-40B4-BE49-F238E27FC236}">
                  <a16:creationId xmlns:a16="http://schemas.microsoft.com/office/drawing/2014/main" id="{945CF0B7-655B-421B-B0DC-DC456360EE7E}"/>
                </a:ext>
              </a:extLst>
            </p:cNvPr>
            <p:cNvCxnSpPr>
              <a:cxnSpLocks noChangeShapeType="1"/>
              <a:stCxn id="30" idx="2"/>
              <a:endCxn id="31"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AutoShape 32">
              <a:extLst>
                <a:ext uri="{FF2B5EF4-FFF2-40B4-BE49-F238E27FC236}">
                  <a16:creationId xmlns:a16="http://schemas.microsoft.com/office/drawing/2014/main" id="{C4D8B26A-EAC5-4A51-B9DA-C7999A01D49C}"/>
                </a:ext>
              </a:extLst>
            </p:cNvPr>
            <p:cNvCxnSpPr>
              <a:cxnSpLocks noChangeShapeType="1"/>
              <a:stCxn id="31"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6" name="Group 50">
            <a:extLst>
              <a:ext uri="{FF2B5EF4-FFF2-40B4-BE49-F238E27FC236}">
                <a16:creationId xmlns:a16="http://schemas.microsoft.com/office/drawing/2014/main" id="{A63489C3-DFD9-4A71-B22E-7AFAE0D70783}"/>
              </a:ext>
            </a:extLst>
          </p:cNvPr>
          <p:cNvGrpSpPr>
            <a:grpSpLocks/>
          </p:cNvGrpSpPr>
          <p:nvPr/>
        </p:nvGrpSpPr>
        <p:grpSpPr bwMode="auto">
          <a:xfrm>
            <a:off x="5240591" y="1377146"/>
            <a:ext cx="629706" cy="2525305"/>
            <a:chOff x="300" y="911"/>
            <a:chExt cx="583" cy="2338"/>
          </a:xfrm>
        </p:grpSpPr>
        <p:sp>
          <p:nvSpPr>
            <p:cNvPr id="37" name="Rectangle 52">
              <a:extLst>
                <a:ext uri="{FF2B5EF4-FFF2-40B4-BE49-F238E27FC236}">
                  <a16:creationId xmlns:a16="http://schemas.microsoft.com/office/drawing/2014/main" id="{7ACA4E18-99BB-4B90-BDA5-4DE3FC5E0D0A}"/>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38" name="AutoShape 36">
              <a:extLst>
                <a:ext uri="{FF2B5EF4-FFF2-40B4-BE49-F238E27FC236}">
                  <a16:creationId xmlns:a16="http://schemas.microsoft.com/office/drawing/2014/main" id="{D3D3B2E9-763D-4D48-9DF5-D6444ECD01B3}"/>
                </a:ext>
              </a:extLst>
            </p:cNvPr>
            <p:cNvSpPr>
              <a:spLocks noChangeArrowheads="1"/>
            </p:cNvSpPr>
            <p:nvPr/>
          </p:nvSpPr>
          <p:spPr bwMode="auto">
            <a:xfrm>
              <a:off x="304" y="1421"/>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39" name="AutoShape 37">
              <a:extLst>
                <a:ext uri="{FF2B5EF4-FFF2-40B4-BE49-F238E27FC236}">
                  <a16:creationId xmlns:a16="http://schemas.microsoft.com/office/drawing/2014/main" id="{5B2CB3D9-B834-48C6-9E9F-22C49EF74DF0}"/>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40" name="AutoShape 38">
              <a:extLst>
                <a:ext uri="{FF2B5EF4-FFF2-40B4-BE49-F238E27FC236}">
                  <a16:creationId xmlns:a16="http://schemas.microsoft.com/office/drawing/2014/main" id="{319549C8-D108-4AA6-91CF-7ED3A03F0FEB}"/>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41" name="AutoShape 39">
              <a:extLst>
                <a:ext uri="{FF2B5EF4-FFF2-40B4-BE49-F238E27FC236}">
                  <a16:creationId xmlns:a16="http://schemas.microsoft.com/office/drawing/2014/main" id="{3DBDF97F-6B1D-4E72-BB2F-82C20B294017}"/>
                </a:ext>
              </a:extLst>
            </p:cNvPr>
            <p:cNvCxnSpPr>
              <a:cxnSpLocks noChangeShapeType="1"/>
              <a:stCxn id="39" idx="0"/>
              <a:endCxn id="38"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40">
              <a:extLst>
                <a:ext uri="{FF2B5EF4-FFF2-40B4-BE49-F238E27FC236}">
                  <a16:creationId xmlns:a16="http://schemas.microsoft.com/office/drawing/2014/main" id="{C558E421-87D7-4A30-8736-68FFFDA2BD45}"/>
                </a:ext>
              </a:extLst>
            </p:cNvPr>
            <p:cNvCxnSpPr>
              <a:cxnSpLocks noChangeShapeType="1"/>
              <a:stCxn id="37" idx="2"/>
              <a:endCxn id="38"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AutoShape 41">
              <a:extLst>
                <a:ext uri="{FF2B5EF4-FFF2-40B4-BE49-F238E27FC236}">
                  <a16:creationId xmlns:a16="http://schemas.microsoft.com/office/drawing/2014/main" id="{74A7A369-B9C9-4B08-8A7C-606A7A1AD85D}"/>
                </a:ext>
              </a:extLst>
            </p:cNvPr>
            <p:cNvCxnSpPr>
              <a:cxnSpLocks noChangeShapeType="1"/>
              <a:stCxn id="39" idx="2"/>
              <a:endCxn id="40"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AutoShape 42">
              <a:extLst>
                <a:ext uri="{FF2B5EF4-FFF2-40B4-BE49-F238E27FC236}">
                  <a16:creationId xmlns:a16="http://schemas.microsoft.com/office/drawing/2014/main" id="{FC61876E-26AA-4090-A290-42C80A5A61A0}"/>
                </a:ext>
              </a:extLst>
            </p:cNvPr>
            <p:cNvCxnSpPr>
              <a:cxnSpLocks noChangeShapeType="1"/>
              <a:stCxn id="40"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45" name="Picture 2">
            <a:extLst>
              <a:ext uri="{FF2B5EF4-FFF2-40B4-BE49-F238E27FC236}">
                <a16:creationId xmlns:a16="http://schemas.microsoft.com/office/drawing/2014/main" id="{EADA3FB1-A2E0-4BF6-87F3-51430C99C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35" y="3921892"/>
            <a:ext cx="836008"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a:extLst>
              <a:ext uri="{FF2B5EF4-FFF2-40B4-BE49-F238E27FC236}">
                <a16:creationId xmlns:a16="http://schemas.microsoft.com/office/drawing/2014/main" id="{D58F70B9-E863-4A0C-91BF-5DE718A10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205" y="3905691"/>
            <a:ext cx="84788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a:extLst>
              <a:ext uri="{FF2B5EF4-FFF2-40B4-BE49-F238E27FC236}">
                <a16:creationId xmlns:a16="http://schemas.microsoft.com/office/drawing/2014/main" id="{293272D2-6B89-46E6-BF5D-CA59D7B273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250" y="3921892"/>
            <a:ext cx="958061"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a:extLst>
              <a:ext uri="{FF2B5EF4-FFF2-40B4-BE49-F238E27FC236}">
                <a16:creationId xmlns:a16="http://schemas.microsoft.com/office/drawing/2014/main" id="{67A2DA76-8253-4D78-9ECD-74B728B90D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96" y="3925132"/>
            <a:ext cx="922417" cy="10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57">
            <a:extLst>
              <a:ext uri="{FF2B5EF4-FFF2-40B4-BE49-F238E27FC236}">
                <a16:creationId xmlns:a16="http://schemas.microsoft.com/office/drawing/2014/main" id="{44A5ADD7-C200-4305-8817-0F24196E2363}"/>
              </a:ext>
            </a:extLst>
          </p:cNvPr>
          <p:cNvSpPr txBox="1">
            <a:spLocks noChangeArrowheads="1"/>
          </p:cNvSpPr>
          <p:nvPr/>
        </p:nvSpPr>
        <p:spPr bwMode="auto">
          <a:xfrm>
            <a:off x="6743028" y="1988490"/>
            <a:ext cx="881373" cy="720582"/>
          </a:xfrm>
          <a:prstGeom prst="rect">
            <a:avLst/>
          </a:prstGeom>
          <a:solidFill>
            <a:srgbClr val="FF990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Go Payment</a:t>
            </a:r>
          </a:p>
        </p:txBody>
      </p:sp>
    </p:spTree>
    <p:extLst>
      <p:ext uri="{BB962C8B-B14F-4D97-AF65-F5344CB8AC3E}">
        <p14:creationId xmlns:p14="http://schemas.microsoft.com/office/powerpoint/2010/main" val="25883307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cxnSp>
        <p:nvCxnSpPr>
          <p:cNvPr id="4" name="AutoShape 41">
            <a:extLst>
              <a:ext uri="{FF2B5EF4-FFF2-40B4-BE49-F238E27FC236}">
                <a16:creationId xmlns:a16="http://schemas.microsoft.com/office/drawing/2014/main" id="{A23D260F-39E3-44CB-BA67-44C7BEB9CD63}"/>
              </a:ext>
            </a:extLst>
          </p:cNvPr>
          <p:cNvCxnSpPr>
            <a:cxnSpLocks noChangeShapeType="1"/>
          </p:cNvCxnSpPr>
          <p:nvPr/>
        </p:nvCxnSpPr>
        <p:spPr bwMode="auto">
          <a:xfrm flipH="1">
            <a:off x="5616471" y="2865542"/>
            <a:ext cx="110819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 name="AutoShape 42">
            <a:extLst>
              <a:ext uri="{FF2B5EF4-FFF2-40B4-BE49-F238E27FC236}">
                <a16:creationId xmlns:a16="http://schemas.microsoft.com/office/drawing/2014/main" id="{C9499769-77CB-40E1-9194-C563FCB7FDFE}"/>
              </a:ext>
            </a:extLst>
          </p:cNvPr>
          <p:cNvCxnSpPr>
            <a:cxnSpLocks noChangeShapeType="1"/>
          </p:cNvCxnSpPr>
          <p:nvPr/>
        </p:nvCxnSpPr>
        <p:spPr bwMode="auto">
          <a:xfrm flipH="1">
            <a:off x="4429426" y="2865542"/>
            <a:ext cx="106283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AutoShape 43">
            <a:extLst>
              <a:ext uri="{FF2B5EF4-FFF2-40B4-BE49-F238E27FC236}">
                <a16:creationId xmlns:a16="http://schemas.microsoft.com/office/drawing/2014/main" id="{E3CD6B1E-E312-452D-8EDA-2DBFBE4F19A0}"/>
              </a:ext>
            </a:extLst>
          </p:cNvPr>
          <p:cNvCxnSpPr>
            <a:cxnSpLocks noChangeShapeType="1"/>
          </p:cNvCxnSpPr>
          <p:nvPr/>
        </p:nvCxnSpPr>
        <p:spPr bwMode="auto">
          <a:xfrm flipH="1">
            <a:off x="3243461" y="2865542"/>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AutoShape 44">
            <a:extLst>
              <a:ext uri="{FF2B5EF4-FFF2-40B4-BE49-F238E27FC236}">
                <a16:creationId xmlns:a16="http://schemas.microsoft.com/office/drawing/2014/main" id="{7C7B1EE6-584A-4655-8459-BE2340E51FAE}"/>
              </a:ext>
            </a:extLst>
          </p:cNvPr>
          <p:cNvCxnSpPr>
            <a:cxnSpLocks noChangeShapeType="1"/>
          </p:cNvCxnSpPr>
          <p:nvPr/>
        </p:nvCxnSpPr>
        <p:spPr bwMode="auto">
          <a:xfrm flipH="1">
            <a:off x="2057497" y="2865542"/>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8" name="Group 47">
            <a:extLst>
              <a:ext uri="{FF2B5EF4-FFF2-40B4-BE49-F238E27FC236}">
                <a16:creationId xmlns:a16="http://schemas.microsoft.com/office/drawing/2014/main" id="{694AB92F-B635-4720-9F90-5ED0FC0644C6}"/>
              </a:ext>
            </a:extLst>
          </p:cNvPr>
          <p:cNvGrpSpPr>
            <a:grpSpLocks/>
          </p:cNvGrpSpPr>
          <p:nvPr/>
        </p:nvGrpSpPr>
        <p:grpSpPr bwMode="auto">
          <a:xfrm>
            <a:off x="1681617" y="1377146"/>
            <a:ext cx="629706" cy="2525305"/>
            <a:chOff x="300" y="911"/>
            <a:chExt cx="583" cy="2338"/>
          </a:xfrm>
        </p:grpSpPr>
        <p:sp>
          <p:nvSpPr>
            <p:cNvPr id="9" name="Rectangle 79">
              <a:extLst>
                <a:ext uri="{FF2B5EF4-FFF2-40B4-BE49-F238E27FC236}">
                  <a16:creationId xmlns:a16="http://schemas.microsoft.com/office/drawing/2014/main" id="{DE9F9411-EA48-4990-98E0-41F729E4AE28}"/>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10" name="AutoShape 6">
              <a:extLst>
                <a:ext uri="{FF2B5EF4-FFF2-40B4-BE49-F238E27FC236}">
                  <a16:creationId xmlns:a16="http://schemas.microsoft.com/office/drawing/2014/main" id="{DAC940F0-C181-406E-B43F-B510DD98F2CE}"/>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11" name="AutoShape 7">
              <a:extLst>
                <a:ext uri="{FF2B5EF4-FFF2-40B4-BE49-F238E27FC236}">
                  <a16:creationId xmlns:a16="http://schemas.microsoft.com/office/drawing/2014/main" id="{00C3AB21-6AC6-4EF1-8415-4BC664AFEE7A}"/>
                </a:ext>
              </a:extLst>
            </p:cNvPr>
            <p:cNvSpPr>
              <a:spLocks noChangeArrowheads="1"/>
            </p:cNvSpPr>
            <p:nvPr/>
          </p:nvSpPr>
          <p:spPr bwMode="auto">
            <a:xfrm>
              <a:off x="304" y="2029"/>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12" name="AutoShape 8">
              <a:extLst>
                <a:ext uri="{FF2B5EF4-FFF2-40B4-BE49-F238E27FC236}">
                  <a16:creationId xmlns:a16="http://schemas.microsoft.com/office/drawing/2014/main" id="{0EB84079-A787-48EA-9026-9A620B0F82CD}"/>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13" name="AutoShape 9">
              <a:extLst>
                <a:ext uri="{FF2B5EF4-FFF2-40B4-BE49-F238E27FC236}">
                  <a16:creationId xmlns:a16="http://schemas.microsoft.com/office/drawing/2014/main" id="{67A70296-F052-4FE3-90D7-5D2F82FCBC3F}"/>
                </a:ext>
              </a:extLst>
            </p:cNvPr>
            <p:cNvCxnSpPr>
              <a:cxnSpLocks noChangeShapeType="1"/>
              <a:stCxn id="11" idx="0"/>
              <a:endCxn id="10"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10">
              <a:extLst>
                <a:ext uri="{FF2B5EF4-FFF2-40B4-BE49-F238E27FC236}">
                  <a16:creationId xmlns:a16="http://schemas.microsoft.com/office/drawing/2014/main" id="{2FDF98F9-B33B-44B9-9997-FF436AF27EB8}"/>
                </a:ext>
              </a:extLst>
            </p:cNvPr>
            <p:cNvCxnSpPr>
              <a:cxnSpLocks noChangeShapeType="1"/>
              <a:stCxn id="9" idx="2"/>
              <a:endCxn id="10"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11">
              <a:extLst>
                <a:ext uri="{FF2B5EF4-FFF2-40B4-BE49-F238E27FC236}">
                  <a16:creationId xmlns:a16="http://schemas.microsoft.com/office/drawing/2014/main" id="{68190955-ACB4-424F-B6D8-A6C6347E552C}"/>
                </a:ext>
              </a:extLst>
            </p:cNvPr>
            <p:cNvCxnSpPr>
              <a:cxnSpLocks noChangeShapeType="1"/>
              <a:stCxn id="11" idx="2"/>
              <a:endCxn id="12"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2">
              <a:extLst>
                <a:ext uri="{FF2B5EF4-FFF2-40B4-BE49-F238E27FC236}">
                  <a16:creationId xmlns:a16="http://schemas.microsoft.com/office/drawing/2014/main" id="{08FF1427-8B88-4F94-AC73-C7608C5FA132}"/>
                </a:ext>
              </a:extLst>
            </p:cNvPr>
            <p:cNvCxnSpPr>
              <a:cxnSpLocks noChangeShapeType="1"/>
              <a:stCxn id="12"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7" name="Group 48">
            <a:extLst>
              <a:ext uri="{FF2B5EF4-FFF2-40B4-BE49-F238E27FC236}">
                <a16:creationId xmlns:a16="http://schemas.microsoft.com/office/drawing/2014/main" id="{22EBF96F-3BC4-4C13-94FB-8697A96E4A66}"/>
              </a:ext>
            </a:extLst>
          </p:cNvPr>
          <p:cNvGrpSpPr>
            <a:grpSpLocks/>
          </p:cNvGrpSpPr>
          <p:nvPr/>
        </p:nvGrpSpPr>
        <p:grpSpPr bwMode="auto">
          <a:xfrm>
            <a:off x="2867582" y="1377146"/>
            <a:ext cx="629706" cy="2525305"/>
            <a:chOff x="300" y="911"/>
            <a:chExt cx="583" cy="2338"/>
          </a:xfrm>
        </p:grpSpPr>
        <p:sp>
          <p:nvSpPr>
            <p:cNvPr id="18" name="Rectangle 70">
              <a:extLst>
                <a:ext uri="{FF2B5EF4-FFF2-40B4-BE49-F238E27FC236}">
                  <a16:creationId xmlns:a16="http://schemas.microsoft.com/office/drawing/2014/main" id="{6CB8C9C4-4F33-486E-8F54-E1441AE9D48D}"/>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20" name="AutoShape 16">
              <a:extLst>
                <a:ext uri="{FF2B5EF4-FFF2-40B4-BE49-F238E27FC236}">
                  <a16:creationId xmlns:a16="http://schemas.microsoft.com/office/drawing/2014/main" id="{7FF51431-3AFC-4322-9F4D-99BF715FD67F}"/>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21" name="AutoShape 17">
              <a:extLst>
                <a:ext uri="{FF2B5EF4-FFF2-40B4-BE49-F238E27FC236}">
                  <a16:creationId xmlns:a16="http://schemas.microsoft.com/office/drawing/2014/main" id="{F4C5AF65-A78A-4355-899B-1830BA300DEA}"/>
                </a:ext>
              </a:extLst>
            </p:cNvPr>
            <p:cNvSpPr>
              <a:spLocks noChangeArrowheads="1"/>
            </p:cNvSpPr>
            <p:nvPr/>
          </p:nvSpPr>
          <p:spPr bwMode="auto">
            <a:xfrm>
              <a:off x="304" y="2029"/>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22" name="AutoShape 18">
              <a:extLst>
                <a:ext uri="{FF2B5EF4-FFF2-40B4-BE49-F238E27FC236}">
                  <a16:creationId xmlns:a16="http://schemas.microsoft.com/office/drawing/2014/main" id="{915934AC-FD1E-4F8E-969D-5581903E3D96}"/>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23" name="AutoShape 19">
              <a:extLst>
                <a:ext uri="{FF2B5EF4-FFF2-40B4-BE49-F238E27FC236}">
                  <a16:creationId xmlns:a16="http://schemas.microsoft.com/office/drawing/2014/main" id="{73B92EE5-8E97-4460-99A1-E8FD4227BCE0}"/>
                </a:ext>
              </a:extLst>
            </p:cNvPr>
            <p:cNvCxnSpPr>
              <a:cxnSpLocks noChangeShapeType="1"/>
              <a:stCxn id="21" idx="0"/>
              <a:endCxn id="20"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20">
              <a:extLst>
                <a:ext uri="{FF2B5EF4-FFF2-40B4-BE49-F238E27FC236}">
                  <a16:creationId xmlns:a16="http://schemas.microsoft.com/office/drawing/2014/main" id="{0995C784-D432-451F-9606-50BD5CE3A229}"/>
                </a:ext>
              </a:extLst>
            </p:cNvPr>
            <p:cNvCxnSpPr>
              <a:cxnSpLocks noChangeShapeType="1"/>
              <a:stCxn id="18" idx="2"/>
              <a:endCxn id="20"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21">
              <a:extLst>
                <a:ext uri="{FF2B5EF4-FFF2-40B4-BE49-F238E27FC236}">
                  <a16:creationId xmlns:a16="http://schemas.microsoft.com/office/drawing/2014/main" id="{E6D8A204-B204-41B7-9758-8B29163CEFE6}"/>
                </a:ext>
              </a:extLst>
            </p:cNvPr>
            <p:cNvCxnSpPr>
              <a:cxnSpLocks noChangeShapeType="1"/>
              <a:stCxn id="21" idx="2"/>
              <a:endCxn id="22"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22">
              <a:extLst>
                <a:ext uri="{FF2B5EF4-FFF2-40B4-BE49-F238E27FC236}">
                  <a16:creationId xmlns:a16="http://schemas.microsoft.com/office/drawing/2014/main" id="{30A67128-823A-4DD8-A810-8CF43E53A52D}"/>
                </a:ext>
              </a:extLst>
            </p:cNvPr>
            <p:cNvCxnSpPr>
              <a:cxnSpLocks noChangeShapeType="1"/>
              <a:stCxn id="22"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7" name="Group 49">
            <a:extLst>
              <a:ext uri="{FF2B5EF4-FFF2-40B4-BE49-F238E27FC236}">
                <a16:creationId xmlns:a16="http://schemas.microsoft.com/office/drawing/2014/main" id="{7BEF7D48-1AD4-453E-B2FE-BDE97E67DE10}"/>
              </a:ext>
            </a:extLst>
          </p:cNvPr>
          <p:cNvGrpSpPr>
            <a:grpSpLocks/>
          </p:cNvGrpSpPr>
          <p:nvPr/>
        </p:nvGrpSpPr>
        <p:grpSpPr bwMode="auto">
          <a:xfrm>
            <a:off x="4053546" y="1377146"/>
            <a:ext cx="629706" cy="2525305"/>
            <a:chOff x="300" y="911"/>
            <a:chExt cx="583" cy="2338"/>
          </a:xfrm>
        </p:grpSpPr>
        <p:sp>
          <p:nvSpPr>
            <p:cNvPr id="28" name="Rectangle 61">
              <a:extLst>
                <a:ext uri="{FF2B5EF4-FFF2-40B4-BE49-F238E27FC236}">
                  <a16:creationId xmlns:a16="http://schemas.microsoft.com/office/drawing/2014/main" id="{DA63A8C5-8A5A-44D0-9528-F18E2A975871}"/>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29" name="AutoShape 26">
              <a:extLst>
                <a:ext uri="{FF2B5EF4-FFF2-40B4-BE49-F238E27FC236}">
                  <a16:creationId xmlns:a16="http://schemas.microsoft.com/office/drawing/2014/main" id="{0B3695A2-42C5-437A-8DCF-9CB0DA526C97}"/>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30" name="AutoShape 27">
              <a:extLst>
                <a:ext uri="{FF2B5EF4-FFF2-40B4-BE49-F238E27FC236}">
                  <a16:creationId xmlns:a16="http://schemas.microsoft.com/office/drawing/2014/main" id="{28C39EA9-B4BE-402F-8F14-4DA9668E19BC}"/>
                </a:ext>
              </a:extLst>
            </p:cNvPr>
            <p:cNvSpPr>
              <a:spLocks noChangeArrowheads="1"/>
            </p:cNvSpPr>
            <p:nvPr/>
          </p:nvSpPr>
          <p:spPr bwMode="auto">
            <a:xfrm>
              <a:off x="304" y="2029"/>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31" name="AutoShape 28">
              <a:extLst>
                <a:ext uri="{FF2B5EF4-FFF2-40B4-BE49-F238E27FC236}">
                  <a16:creationId xmlns:a16="http://schemas.microsoft.com/office/drawing/2014/main" id="{0B595432-8C20-4B1B-B0FB-02C32EEA3848}"/>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32" name="AutoShape 29">
              <a:extLst>
                <a:ext uri="{FF2B5EF4-FFF2-40B4-BE49-F238E27FC236}">
                  <a16:creationId xmlns:a16="http://schemas.microsoft.com/office/drawing/2014/main" id="{2AD14DDD-1F5A-4746-9B1C-63D3082EBDA7}"/>
                </a:ext>
              </a:extLst>
            </p:cNvPr>
            <p:cNvCxnSpPr>
              <a:cxnSpLocks noChangeShapeType="1"/>
              <a:stCxn id="30" idx="0"/>
              <a:endCxn id="29"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AutoShape 30">
              <a:extLst>
                <a:ext uri="{FF2B5EF4-FFF2-40B4-BE49-F238E27FC236}">
                  <a16:creationId xmlns:a16="http://schemas.microsoft.com/office/drawing/2014/main" id="{6566D42F-6776-4F6F-8BCC-877D6CCA7346}"/>
                </a:ext>
              </a:extLst>
            </p:cNvPr>
            <p:cNvCxnSpPr>
              <a:cxnSpLocks noChangeShapeType="1"/>
              <a:stCxn id="28" idx="2"/>
              <a:endCxn id="29"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AutoShape 31">
              <a:extLst>
                <a:ext uri="{FF2B5EF4-FFF2-40B4-BE49-F238E27FC236}">
                  <a16:creationId xmlns:a16="http://schemas.microsoft.com/office/drawing/2014/main" id="{28F6F606-C581-49C8-B463-585328C8D733}"/>
                </a:ext>
              </a:extLst>
            </p:cNvPr>
            <p:cNvCxnSpPr>
              <a:cxnSpLocks noChangeShapeType="1"/>
              <a:stCxn id="30" idx="2"/>
              <a:endCxn id="31"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AutoShape 32">
              <a:extLst>
                <a:ext uri="{FF2B5EF4-FFF2-40B4-BE49-F238E27FC236}">
                  <a16:creationId xmlns:a16="http://schemas.microsoft.com/office/drawing/2014/main" id="{C2823D9E-85E1-4A7F-87C6-C4D9F003949C}"/>
                </a:ext>
              </a:extLst>
            </p:cNvPr>
            <p:cNvCxnSpPr>
              <a:cxnSpLocks noChangeShapeType="1"/>
              <a:stCxn id="31"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6" name="Group 50">
            <a:extLst>
              <a:ext uri="{FF2B5EF4-FFF2-40B4-BE49-F238E27FC236}">
                <a16:creationId xmlns:a16="http://schemas.microsoft.com/office/drawing/2014/main" id="{77A062AD-ADD5-4164-A1C7-73576A207427}"/>
              </a:ext>
            </a:extLst>
          </p:cNvPr>
          <p:cNvGrpSpPr>
            <a:grpSpLocks/>
          </p:cNvGrpSpPr>
          <p:nvPr/>
        </p:nvGrpSpPr>
        <p:grpSpPr bwMode="auto">
          <a:xfrm>
            <a:off x="5240591" y="1377146"/>
            <a:ext cx="629706" cy="2525305"/>
            <a:chOff x="300" y="911"/>
            <a:chExt cx="583" cy="2338"/>
          </a:xfrm>
        </p:grpSpPr>
        <p:sp>
          <p:nvSpPr>
            <p:cNvPr id="37" name="Rectangle 52">
              <a:extLst>
                <a:ext uri="{FF2B5EF4-FFF2-40B4-BE49-F238E27FC236}">
                  <a16:creationId xmlns:a16="http://schemas.microsoft.com/office/drawing/2014/main" id="{E6A7DF47-67B3-4504-94B4-44AB73C69647}"/>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38" name="AutoShape 36">
              <a:extLst>
                <a:ext uri="{FF2B5EF4-FFF2-40B4-BE49-F238E27FC236}">
                  <a16:creationId xmlns:a16="http://schemas.microsoft.com/office/drawing/2014/main" id="{5020A4BA-3FFC-48C1-9BBD-BB61F307C109}"/>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39" name="AutoShape 37">
              <a:extLst>
                <a:ext uri="{FF2B5EF4-FFF2-40B4-BE49-F238E27FC236}">
                  <a16:creationId xmlns:a16="http://schemas.microsoft.com/office/drawing/2014/main" id="{C23B7525-956A-4F85-927E-81F2C131A5F0}"/>
                </a:ext>
              </a:extLst>
            </p:cNvPr>
            <p:cNvSpPr>
              <a:spLocks noChangeArrowheads="1"/>
            </p:cNvSpPr>
            <p:nvPr/>
          </p:nvSpPr>
          <p:spPr bwMode="auto">
            <a:xfrm>
              <a:off x="304" y="2029"/>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40" name="AutoShape 38">
              <a:extLst>
                <a:ext uri="{FF2B5EF4-FFF2-40B4-BE49-F238E27FC236}">
                  <a16:creationId xmlns:a16="http://schemas.microsoft.com/office/drawing/2014/main" id="{B60B8097-CB7B-4FF4-9BED-8810182D770D}"/>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41" name="AutoShape 39">
              <a:extLst>
                <a:ext uri="{FF2B5EF4-FFF2-40B4-BE49-F238E27FC236}">
                  <a16:creationId xmlns:a16="http://schemas.microsoft.com/office/drawing/2014/main" id="{BFC6C98C-C173-4738-BC50-239375E21BF5}"/>
                </a:ext>
              </a:extLst>
            </p:cNvPr>
            <p:cNvCxnSpPr>
              <a:cxnSpLocks noChangeShapeType="1"/>
              <a:stCxn id="39" idx="0"/>
              <a:endCxn id="38"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40">
              <a:extLst>
                <a:ext uri="{FF2B5EF4-FFF2-40B4-BE49-F238E27FC236}">
                  <a16:creationId xmlns:a16="http://schemas.microsoft.com/office/drawing/2014/main" id="{3831CCAD-3EBA-4717-AFD9-DEA905AD61CB}"/>
                </a:ext>
              </a:extLst>
            </p:cNvPr>
            <p:cNvCxnSpPr>
              <a:cxnSpLocks noChangeShapeType="1"/>
              <a:stCxn id="37" idx="2"/>
              <a:endCxn id="38"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AutoShape 41">
              <a:extLst>
                <a:ext uri="{FF2B5EF4-FFF2-40B4-BE49-F238E27FC236}">
                  <a16:creationId xmlns:a16="http://schemas.microsoft.com/office/drawing/2014/main" id="{E5C3ABCD-DB05-491D-AF32-4636AFCA9FE0}"/>
                </a:ext>
              </a:extLst>
            </p:cNvPr>
            <p:cNvCxnSpPr>
              <a:cxnSpLocks noChangeShapeType="1"/>
              <a:stCxn id="39" idx="2"/>
              <a:endCxn id="40"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AutoShape 42">
              <a:extLst>
                <a:ext uri="{FF2B5EF4-FFF2-40B4-BE49-F238E27FC236}">
                  <a16:creationId xmlns:a16="http://schemas.microsoft.com/office/drawing/2014/main" id="{7D01D9BA-336A-4383-8957-B7FA3FCA7C5C}"/>
                </a:ext>
              </a:extLst>
            </p:cNvPr>
            <p:cNvCxnSpPr>
              <a:cxnSpLocks noChangeShapeType="1"/>
              <a:stCxn id="40"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45" name="Picture 2">
            <a:extLst>
              <a:ext uri="{FF2B5EF4-FFF2-40B4-BE49-F238E27FC236}">
                <a16:creationId xmlns:a16="http://schemas.microsoft.com/office/drawing/2014/main" id="{61948C66-0316-41F7-8598-5D4C1D206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35" y="3921892"/>
            <a:ext cx="836008"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a:extLst>
              <a:ext uri="{FF2B5EF4-FFF2-40B4-BE49-F238E27FC236}">
                <a16:creationId xmlns:a16="http://schemas.microsoft.com/office/drawing/2014/main" id="{CC0021BB-8493-4481-BECD-6EC62CD83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205" y="3905691"/>
            <a:ext cx="84788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a:extLst>
              <a:ext uri="{FF2B5EF4-FFF2-40B4-BE49-F238E27FC236}">
                <a16:creationId xmlns:a16="http://schemas.microsoft.com/office/drawing/2014/main" id="{14F51680-989A-444F-8AE6-93FD7EF3D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250" y="3921892"/>
            <a:ext cx="958061"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a:extLst>
              <a:ext uri="{FF2B5EF4-FFF2-40B4-BE49-F238E27FC236}">
                <a16:creationId xmlns:a16="http://schemas.microsoft.com/office/drawing/2014/main" id="{62D7DA61-0069-4A19-B23E-69D3DC1EC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96" y="3925132"/>
            <a:ext cx="922417" cy="10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28">
            <a:extLst>
              <a:ext uri="{FF2B5EF4-FFF2-40B4-BE49-F238E27FC236}">
                <a16:creationId xmlns:a16="http://schemas.microsoft.com/office/drawing/2014/main" id="{438ADF3B-4ACF-450A-9EB5-D6D3D392DFB3}"/>
              </a:ext>
            </a:extLst>
          </p:cNvPr>
          <p:cNvSpPr txBox="1">
            <a:spLocks noChangeArrowheads="1"/>
          </p:cNvSpPr>
          <p:nvPr/>
        </p:nvSpPr>
        <p:spPr bwMode="auto">
          <a:xfrm>
            <a:off x="1657855" y="2396773"/>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50" name="Text Box 57">
            <a:extLst>
              <a:ext uri="{FF2B5EF4-FFF2-40B4-BE49-F238E27FC236}">
                <a16:creationId xmlns:a16="http://schemas.microsoft.com/office/drawing/2014/main" id="{47D1735F-3900-4EEE-A12D-7B9C04A6A133}"/>
              </a:ext>
            </a:extLst>
          </p:cNvPr>
          <p:cNvSpPr txBox="1">
            <a:spLocks noChangeArrowheads="1"/>
          </p:cNvSpPr>
          <p:nvPr/>
        </p:nvSpPr>
        <p:spPr bwMode="auto">
          <a:xfrm>
            <a:off x="6482720" y="2577151"/>
            <a:ext cx="1416671" cy="615874"/>
          </a:xfrm>
          <a:prstGeom prst="rect">
            <a:avLst/>
          </a:prstGeom>
          <a:solidFill>
            <a:srgbClr val="FF9900"/>
          </a:solidFill>
          <a:ln w="9525">
            <a:solidFill>
              <a:schemeClr val="tx1"/>
            </a:solidFill>
            <a:miter lim="800000"/>
            <a:headEnd/>
            <a:tailEnd/>
          </a:ln>
        </p:spPr>
        <p:txBody>
          <a:bodyPr wrap="square">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Add Payment</a:t>
            </a:r>
          </a:p>
          <a:p>
            <a:pPr algn="ctr">
              <a:lnSpc>
                <a:spcPct val="100000"/>
              </a:lnSpc>
              <a:spcBef>
                <a:spcPct val="50000"/>
              </a:spcBef>
              <a:spcAft>
                <a:spcPct val="0"/>
              </a:spcAft>
              <a:buClrTx/>
              <a:buSzTx/>
              <a:buFontTx/>
              <a:buNone/>
            </a:pPr>
            <a:r>
              <a:rPr lang="en-US" altLang="es-MX" sz="1361" b="1">
                <a:solidFill>
                  <a:schemeClr val="bg1"/>
                </a:solidFill>
              </a:rPr>
              <a:t>Method</a:t>
            </a:r>
          </a:p>
        </p:txBody>
      </p:sp>
    </p:spTree>
    <p:extLst>
      <p:ext uri="{BB962C8B-B14F-4D97-AF65-F5344CB8AC3E}">
        <p14:creationId xmlns:p14="http://schemas.microsoft.com/office/powerpoint/2010/main" val="42539012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cxnSp>
        <p:nvCxnSpPr>
          <p:cNvPr id="4" name="AutoShape 41">
            <a:extLst>
              <a:ext uri="{FF2B5EF4-FFF2-40B4-BE49-F238E27FC236}">
                <a16:creationId xmlns:a16="http://schemas.microsoft.com/office/drawing/2014/main" id="{258A0241-ABD9-4ED8-8395-EAAB0A55B539}"/>
              </a:ext>
            </a:extLst>
          </p:cNvPr>
          <p:cNvCxnSpPr>
            <a:cxnSpLocks noChangeShapeType="1"/>
          </p:cNvCxnSpPr>
          <p:nvPr/>
        </p:nvCxnSpPr>
        <p:spPr bwMode="auto">
          <a:xfrm flipH="1">
            <a:off x="5720161" y="3502808"/>
            <a:ext cx="110819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 name="AutoShape 42">
            <a:extLst>
              <a:ext uri="{FF2B5EF4-FFF2-40B4-BE49-F238E27FC236}">
                <a16:creationId xmlns:a16="http://schemas.microsoft.com/office/drawing/2014/main" id="{B08537E9-08A3-4899-9A61-51175AA56F02}"/>
              </a:ext>
            </a:extLst>
          </p:cNvPr>
          <p:cNvCxnSpPr>
            <a:cxnSpLocks noChangeShapeType="1"/>
          </p:cNvCxnSpPr>
          <p:nvPr/>
        </p:nvCxnSpPr>
        <p:spPr bwMode="auto">
          <a:xfrm flipH="1">
            <a:off x="4533116" y="3502808"/>
            <a:ext cx="106283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AutoShape 43">
            <a:extLst>
              <a:ext uri="{FF2B5EF4-FFF2-40B4-BE49-F238E27FC236}">
                <a16:creationId xmlns:a16="http://schemas.microsoft.com/office/drawing/2014/main" id="{4F8F6A49-8BA3-48A2-8AEA-1429AD7449B6}"/>
              </a:ext>
            </a:extLst>
          </p:cNvPr>
          <p:cNvCxnSpPr>
            <a:cxnSpLocks noChangeShapeType="1"/>
          </p:cNvCxnSpPr>
          <p:nvPr/>
        </p:nvCxnSpPr>
        <p:spPr bwMode="auto">
          <a:xfrm flipH="1">
            <a:off x="3347152" y="3502808"/>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AutoShape 44">
            <a:extLst>
              <a:ext uri="{FF2B5EF4-FFF2-40B4-BE49-F238E27FC236}">
                <a16:creationId xmlns:a16="http://schemas.microsoft.com/office/drawing/2014/main" id="{5AB784A3-B4B7-4E55-8C5F-C17064EB77B7}"/>
              </a:ext>
            </a:extLst>
          </p:cNvPr>
          <p:cNvCxnSpPr>
            <a:cxnSpLocks noChangeShapeType="1"/>
          </p:cNvCxnSpPr>
          <p:nvPr/>
        </p:nvCxnSpPr>
        <p:spPr bwMode="auto">
          <a:xfrm flipH="1">
            <a:off x="2161188" y="3502808"/>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AutoShape 41">
            <a:extLst>
              <a:ext uri="{FF2B5EF4-FFF2-40B4-BE49-F238E27FC236}">
                <a16:creationId xmlns:a16="http://schemas.microsoft.com/office/drawing/2014/main" id="{E9D7538B-EA5B-4F2B-ACBA-9F6712E95C23}"/>
              </a:ext>
            </a:extLst>
          </p:cNvPr>
          <p:cNvCxnSpPr>
            <a:cxnSpLocks noChangeShapeType="1"/>
          </p:cNvCxnSpPr>
          <p:nvPr/>
        </p:nvCxnSpPr>
        <p:spPr bwMode="auto">
          <a:xfrm flipH="1">
            <a:off x="5616471" y="2865542"/>
            <a:ext cx="110819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42">
            <a:extLst>
              <a:ext uri="{FF2B5EF4-FFF2-40B4-BE49-F238E27FC236}">
                <a16:creationId xmlns:a16="http://schemas.microsoft.com/office/drawing/2014/main" id="{CC1DC118-8051-44C4-A2E2-03046408D317}"/>
              </a:ext>
            </a:extLst>
          </p:cNvPr>
          <p:cNvCxnSpPr>
            <a:cxnSpLocks noChangeShapeType="1"/>
          </p:cNvCxnSpPr>
          <p:nvPr/>
        </p:nvCxnSpPr>
        <p:spPr bwMode="auto">
          <a:xfrm flipH="1">
            <a:off x="4429426" y="2865542"/>
            <a:ext cx="106283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43">
            <a:extLst>
              <a:ext uri="{FF2B5EF4-FFF2-40B4-BE49-F238E27FC236}">
                <a16:creationId xmlns:a16="http://schemas.microsoft.com/office/drawing/2014/main" id="{1541C394-DE77-49CA-8AD7-3006C25A07BA}"/>
              </a:ext>
            </a:extLst>
          </p:cNvPr>
          <p:cNvCxnSpPr>
            <a:cxnSpLocks noChangeShapeType="1"/>
          </p:cNvCxnSpPr>
          <p:nvPr/>
        </p:nvCxnSpPr>
        <p:spPr bwMode="auto">
          <a:xfrm flipH="1">
            <a:off x="3243461" y="2865542"/>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44">
            <a:extLst>
              <a:ext uri="{FF2B5EF4-FFF2-40B4-BE49-F238E27FC236}">
                <a16:creationId xmlns:a16="http://schemas.microsoft.com/office/drawing/2014/main" id="{5DB2B6F4-A62D-4E81-ACFE-25F62B86CBAE}"/>
              </a:ext>
            </a:extLst>
          </p:cNvPr>
          <p:cNvCxnSpPr>
            <a:cxnSpLocks noChangeShapeType="1"/>
          </p:cNvCxnSpPr>
          <p:nvPr/>
        </p:nvCxnSpPr>
        <p:spPr bwMode="auto">
          <a:xfrm flipH="1">
            <a:off x="2057497" y="2865542"/>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2" name="Group 47">
            <a:extLst>
              <a:ext uri="{FF2B5EF4-FFF2-40B4-BE49-F238E27FC236}">
                <a16:creationId xmlns:a16="http://schemas.microsoft.com/office/drawing/2014/main" id="{68327A35-7D08-4B2F-A5CE-F6D0CEDEE281}"/>
              </a:ext>
            </a:extLst>
          </p:cNvPr>
          <p:cNvGrpSpPr>
            <a:grpSpLocks/>
          </p:cNvGrpSpPr>
          <p:nvPr/>
        </p:nvGrpSpPr>
        <p:grpSpPr bwMode="auto">
          <a:xfrm>
            <a:off x="1681617" y="1377146"/>
            <a:ext cx="629706" cy="2525305"/>
            <a:chOff x="300" y="911"/>
            <a:chExt cx="583" cy="2338"/>
          </a:xfrm>
        </p:grpSpPr>
        <p:sp>
          <p:nvSpPr>
            <p:cNvPr id="13" name="Rectangle 79">
              <a:extLst>
                <a:ext uri="{FF2B5EF4-FFF2-40B4-BE49-F238E27FC236}">
                  <a16:creationId xmlns:a16="http://schemas.microsoft.com/office/drawing/2014/main" id="{B318EB94-90D3-49D5-8365-79E7E02BD5AA}"/>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14" name="AutoShape 6">
              <a:extLst>
                <a:ext uri="{FF2B5EF4-FFF2-40B4-BE49-F238E27FC236}">
                  <a16:creationId xmlns:a16="http://schemas.microsoft.com/office/drawing/2014/main" id="{5B4173D3-8DAB-4B71-97BB-ACD3BCCDEE22}"/>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15" name="AutoShape 7">
              <a:extLst>
                <a:ext uri="{FF2B5EF4-FFF2-40B4-BE49-F238E27FC236}">
                  <a16:creationId xmlns:a16="http://schemas.microsoft.com/office/drawing/2014/main" id="{FB67BEBA-778B-4B9B-B603-E5AA7B86ADFF}"/>
                </a:ext>
              </a:extLst>
            </p:cNvPr>
            <p:cNvSpPr>
              <a:spLocks noChangeArrowheads="1"/>
            </p:cNvSpPr>
            <p:nvPr/>
          </p:nvSpPr>
          <p:spPr bwMode="auto">
            <a:xfrm>
              <a:off x="304" y="2029"/>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16" name="AutoShape 8">
              <a:extLst>
                <a:ext uri="{FF2B5EF4-FFF2-40B4-BE49-F238E27FC236}">
                  <a16:creationId xmlns:a16="http://schemas.microsoft.com/office/drawing/2014/main" id="{B9FDCEC8-60C0-45BB-AE39-786AF5D9ECB3}"/>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17" name="AutoShape 9">
              <a:extLst>
                <a:ext uri="{FF2B5EF4-FFF2-40B4-BE49-F238E27FC236}">
                  <a16:creationId xmlns:a16="http://schemas.microsoft.com/office/drawing/2014/main" id="{5380AF23-E0EF-4B93-AE70-8509B3FE7E6F}"/>
                </a:ext>
              </a:extLst>
            </p:cNvPr>
            <p:cNvCxnSpPr>
              <a:cxnSpLocks noChangeShapeType="1"/>
              <a:stCxn id="15" idx="0"/>
              <a:endCxn id="14"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0">
              <a:extLst>
                <a:ext uri="{FF2B5EF4-FFF2-40B4-BE49-F238E27FC236}">
                  <a16:creationId xmlns:a16="http://schemas.microsoft.com/office/drawing/2014/main" id="{1FBAFD89-152D-4BC6-AC5A-FF6C8B141041}"/>
                </a:ext>
              </a:extLst>
            </p:cNvPr>
            <p:cNvCxnSpPr>
              <a:cxnSpLocks noChangeShapeType="1"/>
              <a:stCxn id="13" idx="2"/>
              <a:endCxn id="14"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11">
              <a:extLst>
                <a:ext uri="{FF2B5EF4-FFF2-40B4-BE49-F238E27FC236}">
                  <a16:creationId xmlns:a16="http://schemas.microsoft.com/office/drawing/2014/main" id="{273A583F-1F83-488D-8EDD-9D68A7FB2AAE}"/>
                </a:ext>
              </a:extLst>
            </p:cNvPr>
            <p:cNvCxnSpPr>
              <a:cxnSpLocks noChangeShapeType="1"/>
              <a:stCxn id="15" idx="2"/>
              <a:endCxn id="16"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2">
              <a:extLst>
                <a:ext uri="{FF2B5EF4-FFF2-40B4-BE49-F238E27FC236}">
                  <a16:creationId xmlns:a16="http://schemas.microsoft.com/office/drawing/2014/main" id="{E34649A1-CDB2-4C52-8B33-E07ADA436D31}"/>
                </a:ext>
              </a:extLst>
            </p:cNvPr>
            <p:cNvCxnSpPr>
              <a:cxnSpLocks noChangeShapeType="1"/>
              <a:stCxn id="16"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2" name="Group 48">
            <a:extLst>
              <a:ext uri="{FF2B5EF4-FFF2-40B4-BE49-F238E27FC236}">
                <a16:creationId xmlns:a16="http://schemas.microsoft.com/office/drawing/2014/main" id="{D31007A5-1630-4DDE-A911-01425BCFD24E}"/>
              </a:ext>
            </a:extLst>
          </p:cNvPr>
          <p:cNvGrpSpPr>
            <a:grpSpLocks/>
          </p:cNvGrpSpPr>
          <p:nvPr/>
        </p:nvGrpSpPr>
        <p:grpSpPr bwMode="auto">
          <a:xfrm>
            <a:off x="2867582" y="1377146"/>
            <a:ext cx="629706" cy="2525305"/>
            <a:chOff x="300" y="911"/>
            <a:chExt cx="583" cy="2338"/>
          </a:xfrm>
        </p:grpSpPr>
        <p:sp>
          <p:nvSpPr>
            <p:cNvPr id="23" name="Rectangle 70">
              <a:extLst>
                <a:ext uri="{FF2B5EF4-FFF2-40B4-BE49-F238E27FC236}">
                  <a16:creationId xmlns:a16="http://schemas.microsoft.com/office/drawing/2014/main" id="{65ECEADC-42A7-40A4-8152-601AA899C4E8}"/>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24" name="AutoShape 16">
              <a:extLst>
                <a:ext uri="{FF2B5EF4-FFF2-40B4-BE49-F238E27FC236}">
                  <a16:creationId xmlns:a16="http://schemas.microsoft.com/office/drawing/2014/main" id="{7151DEFE-F2E1-4C54-97C7-EC3230BE5605}"/>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25" name="AutoShape 17">
              <a:extLst>
                <a:ext uri="{FF2B5EF4-FFF2-40B4-BE49-F238E27FC236}">
                  <a16:creationId xmlns:a16="http://schemas.microsoft.com/office/drawing/2014/main" id="{A4322A50-95D1-4D37-B880-B24F980A2C79}"/>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26" name="AutoShape 18">
              <a:extLst>
                <a:ext uri="{FF2B5EF4-FFF2-40B4-BE49-F238E27FC236}">
                  <a16:creationId xmlns:a16="http://schemas.microsoft.com/office/drawing/2014/main" id="{B7E47DDF-B225-4D24-AC4C-E7DBA9F53B69}"/>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27" name="AutoShape 19">
              <a:extLst>
                <a:ext uri="{FF2B5EF4-FFF2-40B4-BE49-F238E27FC236}">
                  <a16:creationId xmlns:a16="http://schemas.microsoft.com/office/drawing/2014/main" id="{3FF7E2DB-FDE8-4DE1-B59D-7F808F1BA1EB}"/>
                </a:ext>
              </a:extLst>
            </p:cNvPr>
            <p:cNvCxnSpPr>
              <a:cxnSpLocks noChangeShapeType="1"/>
              <a:stCxn id="25" idx="0"/>
              <a:endCxn id="24"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20">
              <a:extLst>
                <a:ext uri="{FF2B5EF4-FFF2-40B4-BE49-F238E27FC236}">
                  <a16:creationId xmlns:a16="http://schemas.microsoft.com/office/drawing/2014/main" id="{78F35207-7823-4BD7-966A-5332DB424B70}"/>
                </a:ext>
              </a:extLst>
            </p:cNvPr>
            <p:cNvCxnSpPr>
              <a:cxnSpLocks noChangeShapeType="1"/>
              <a:stCxn id="23" idx="2"/>
              <a:endCxn id="24"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21">
              <a:extLst>
                <a:ext uri="{FF2B5EF4-FFF2-40B4-BE49-F238E27FC236}">
                  <a16:creationId xmlns:a16="http://schemas.microsoft.com/office/drawing/2014/main" id="{E949E841-D632-4C4B-91B6-81A673AE68C0}"/>
                </a:ext>
              </a:extLst>
            </p:cNvPr>
            <p:cNvCxnSpPr>
              <a:cxnSpLocks noChangeShapeType="1"/>
              <a:stCxn id="25" idx="2"/>
              <a:endCxn id="26"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22">
              <a:extLst>
                <a:ext uri="{FF2B5EF4-FFF2-40B4-BE49-F238E27FC236}">
                  <a16:creationId xmlns:a16="http://schemas.microsoft.com/office/drawing/2014/main" id="{BA379AE4-97FF-451A-A5EB-6F25C17389BA}"/>
                </a:ext>
              </a:extLst>
            </p:cNvPr>
            <p:cNvCxnSpPr>
              <a:cxnSpLocks noChangeShapeType="1"/>
              <a:stCxn id="26"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1" name="Group 49">
            <a:extLst>
              <a:ext uri="{FF2B5EF4-FFF2-40B4-BE49-F238E27FC236}">
                <a16:creationId xmlns:a16="http://schemas.microsoft.com/office/drawing/2014/main" id="{D7E9FA6D-8BE6-46D8-844E-33D532E8EE47}"/>
              </a:ext>
            </a:extLst>
          </p:cNvPr>
          <p:cNvGrpSpPr>
            <a:grpSpLocks/>
          </p:cNvGrpSpPr>
          <p:nvPr/>
        </p:nvGrpSpPr>
        <p:grpSpPr bwMode="auto">
          <a:xfrm>
            <a:off x="4053546" y="1377146"/>
            <a:ext cx="629706" cy="2525305"/>
            <a:chOff x="300" y="911"/>
            <a:chExt cx="583" cy="2338"/>
          </a:xfrm>
        </p:grpSpPr>
        <p:sp>
          <p:nvSpPr>
            <p:cNvPr id="32" name="Rectangle 61">
              <a:extLst>
                <a:ext uri="{FF2B5EF4-FFF2-40B4-BE49-F238E27FC236}">
                  <a16:creationId xmlns:a16="http://schemas.microsoft.com/office/drawing/2014/main" id="{5A55AFE8-EE5A-4908-AD73-A18547557235}"/>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33" name="AutoShape 26">
              <a:extLst>
                <a:ext uri="{FF2B5EF4-FFF2-40B4-BE49-F238E27FC236}">
                  <a16:creationId xmlns:a16="http://schemas.microsoft.com/office/drawing/2014/main" id="{C7E3BCC0-D600-410D-A143-97F6EF32AAB7}"/>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34" name="AutoShape 27">
              <a:extLst>
                <a:ext uri="{FF2B5EF4-FFF2-40B4-BE49-F238E27FC236}">
                  <a16:creationId xmlns:a16="http://schemas.microsoft.com/office/drawing/2014/main" id="{F92FEA63-24D0-4376-8000-8E5D0006EEC6}"/>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35" name="AutoShape 28">
              <a:extLst>
                <a:ext uri="{FF2B5EF4-FFF2-40B4-BE49-F238E27FC236}">
                  <a16:creationId xmlns:a16="http://schemas.microsoft.com/office/drawing/2014/main" id="{96F20601-A826-487A-9826-82E808049BB9}"/>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36" name="AutoShape 29">
              <a:extLst>
                <a:ext uri="{FF2B5EF4-FFF2-40B4-BE49-F238E27FC236}">
                  <a16:creationId xmlns:a16="http://schemas.microsoft.com/office/drawing/2014/main" id="{59DF5C9E-595F-4F47-B67C-ACBCF852B23F}"/>
                </a:ext>
              </a:extLst>
            </p:cNvPr>
            <p:cNvCxnSpPr>
              <a:cxnSpLocks noChangeShapeType="1"/>
              <a:stCxn id="34" idx="0"/>
              <a:endCxn id="33"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AutoShape 30">
              <a:extLst>
                <a:ext uri="{FF2B5EF4-FFF2-40B4-BE49-F238E27FC236}">
                  <a16:creationId xmlns:a16="http://schemas.microsoft.com/office/drawing/2014/main" id="{14091821-7825-46D2-B23C-D541142FC1B2}"/>
                </a:ext>
              </a:extLst>
            </p:cNvPr>
            <p:cNvCxnSpPr>
              <a:cxnSpLocks noChangeShapeType="1"/>
              <a:stCxn id="32" idx="2"/>
              <a:endCxn id="33"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31">
              <a:extLst>
                <a:ext uri="{FF2B5EF4-FFF2-40B4-BE49-F238E27FC236}">
                  <a16:creationId xmlns:a16="http://schemas.microsoft.com/office/drawing/2014/main" id="{340A7FED-6E15-4233-B57B-CFDE056ECF34}"/>
                </a:ext>
              </a:extLst>
            </p:cNvPr>
            <p:cNvCxnSpPr>
              <a:cxnSpLocks noChangeShapeType="1"/>
              <a:stCxn id="34" idx="2"/>
              <a:endCxn id="35"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AutoShape 32">
              <a:extLst>
                <a:ext uri="{FF2B5EF4-FFF2-40B4-BE49-F238E27FC236}">
                  <a16:creationId xmlns:a16="http://schemas.microsoft.com/office/drawing/2014/main" id="{29967331-B688-49BF-92DB-870E23DF4CF0}"/>
                </a:ext>
              </a:extLst>
            </p:cNvPr>
            <p:cNvCxnSpPr>
              <a:cxnSpLocks noChangeShapeType="1"/>
              <a:stCxn id="35"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0" name="Group 50">
            <a:extLst>
              <a:ext uri="{FF2B5EF4-FFF2-40B4-BE49-F238E27FC236}">
                <a16:creationId xmlns:a16="http://schemas.microsoft.com/office/drawing/2014/main" id="{89818D86-573D-447A-85BE-260389E59ADE}"/>
              </a:ext>
            </a:extLst>
          </p:cNvPr>
          <p:cNvGrpSpPr>
            <a:grpSpLocks/>
          </p:cNvGrpSpPr>
          <p:nvPr/>
        </p:nvGrpSpPr>
        <p:grpSpPr bwMode="auto">
          <a:xfrm>
            <a:off x="5240591" y="1377146"/>
            <a:ext cx="629706" cy="2525305"/>
            <a:chOff x="300" y="911"/>
            <a:chExt cx="583" cy="2338"/>
          </a:xfrm>
        </p:grpSpPr>
        <p:sp>
          <p:nvSpPr>
            <p:cNvPr id="41" name="Rectangle 52">
              <a:extLst>
                <a:ext uri="{FF2B5EF4-FFF2-40B4-BE49-F238E27FC236}">
                  <a16:creationId xmlns:a16="http://schemas.microsoft.com/office/drawing/2014/main" id="{81D72290-3D1C-41E9-B0B1-0D6A703B1B56}"/>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42" name="AutoShape 36">
              <a:extLst>
                <a:ext uri="{FF2B5EF4-FFF2-40B4-BE49-F238E27FC236}">
                  <a16:creationId xmlns:a16="http://schemas.microsoft.com/office/drawing/2014/main" id="{8778FC84-4739-4E57-8E24-CCEACA9FE2FE}"/>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43" name="AutoShape 37">
              <a:extLst>
                <a:ext uri="{FF2B5EF4-FFF2-40B4-BE49-F238E27FC236}">
                  <a16:creationId xmlns:a16="http://schemas.microsoft.com/office/drawing/2014/main" id="{16966450-95DE-4858-9D07-EE79A80D33EE}"/>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44" name="AutoShape 38">
              <a:extLst>
                <a:ext uri="{FF2B5EF4-FFF2-40B4-BE49-F238E27FC236}">
                  <a16:creationId xmlns:a16="http://schemas.microsoft.com/office/drawing/2014/main" id="{718BB0F3-E71F-4F67-9A8F-46540625DD27}"/>
                </a:ext>
              </a:extLst>
            </p:cNvPr>
            <p:cNvSpPr>
              <a:spLocks noChangeArrowheads="1"/>
            </p:cNvSpPr>
            <p:nvPr/>
          </p:nvSpPr>
          <p:spPr bwMode="auto">
            <a:xfrm>
              <a:off x="304" y="2637"/>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45" name="AutoShape 39">
              <a:extLst>
                <a:ext uri="{FF2B5EF4-FFF2-40B4-BE49-F238E27FC236}">
                  <a16:creationId xmlns:a16="http://schemas.microsoft.com/office/drawing/2014/main" id="{E38F9E46-0877-4783-AE41-A51D5C92633E}"/>
                </a:ext>
              </a:extLst>
            </p:cNvPr>
            <p:cNvCxnSpPr>
              <a:cxnSpLocks noChangeShapeType="1"/>
              <a:stCxn id="43" idx="0"/>
              <a:endCxn id="42"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AutoShape 40">
              <a:extLst>
                <a:ext uri="{FF2B5EF4-FFF2-40B4-BE49-F238E27FC236}">
                  <a16:creationId xmlns:a16="http://schemas.microsoft.com/office/drawing/2014/main" id="{4815A7BB-E13A-495D-862E-5E11FDC52633}"/>
                </a:ext>
              </a:extLst>
            </p:cNvPr>
            <p:cNvCxnSpPr>
              <a:cxnSpLocks noChangeShapeType="1"/>
              <a:stCxn id="41" idx="2"/>
              <a:endCxn id="42"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AutoShape 41">
              <a:extLst>
                <a:ext uri="{FF2B5EF4-FFF2-40B4-BE49-F238E27FC236}">
                  <a16:creationId xmlns:a16="http://schemas.microsoft.com/office/drawing/2014/main" id="{EE4099C9-84B0-479D-AC18-1F206D0C886D}"/>
                </a:ext>
              </a:extLst>
            </p:cNvPr>
            <p:cNvCxnSpPr>
              <a:cxnSpLocks noChangeShapeType="1"/>
              <a:stCxn id="43" idx="2"/>
              <a:endCxn id="44"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42">
              <a:extLst>
                <a:ext uri="{FF2B5EF4-FFF2-40B4-BE49-F238E27FC236}">
                  <a16:creationId xmlns:a16="http://schemas.microsoft.com/office/drawing/2014/main" id="{44A3708C-C4A2-491A-A8CC-B15E34193C02}"/>
                </a:ext>
              </a:extLst>
            </p:cNvPr>
            <p:cNvCxnSpPr>
              <a:cxnSpLocks noChangeShapeType="1"/>
              <a:stCxn id="44"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49" name="Picture 2">
            <a:extLst>
              <a:ext uri="{FF2B5EF4-FFF2-40B4-BE49-F238E27FC236}">
                <a16:creationId xmlns:a16="http://schemas.microsoft.com/office/drawing/2014/main" id="{1A61E4BD-79D5-4726-AB82-403626584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35" y="3921892"/>
            <a:ext cx="836008"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a:extLst>
              <a:ext uri="{FF2B5EF4-FFF2-40B4-BE49-F238E27FC236}">
                <a16:creationId xmlns:a16="http://schemas.microsoft.com/office/drawing/2014/main" id="{0CE9AFCC-8BB0-4DBE-8BE3-8675CE1CF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205" y="3905691"/>
            <a:ext cx="84788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a:extLst>
              <a:ext uri="{FF2B5EF4-FFF2-40B4-BE49-F238E27FC236}">
                <a16:creationId xmlns:a16="http://schemas.microsoft.com/office/drawing/2014/main" id="{C038CE4A-D9C2-41DA-8529-93CEBAC91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250" y="3921892"/>
            <a:ext cx="958061"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a:extLst>
              <a:ext uri="{FF2B5EF4-FFF2-40B4-BE49-F238E27FC236}">
                <a16:creationId xmlns:a16="http://schemas.microsoft.com/office/drawing/2014/main" id="{C044FDF0-05DC-4C3B-A09A-714CFBCB38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96" y="3925132"/>
            <a:ext cx="922417" cy="10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28">
            <a:extLst>
              <a:ext uri="{FF2B5EF4-FFF2-40B4-BE49-F238E27FC236}">
                <a16:creationId xmlns:a16="http://schemas.microsoft.com/office/drawing/2014/main" id="{2848E2C7-9933-4286-B131-E4D391CC74CD}"/>
              </a:ext>
            </a:extLst>
          </p:cNvPr>
          <p:cNvSpPr txBox="1">
            <a:spLocks noChangeArrowheads="1"/>
          </p:cNvSpPr>
          <p:nvPr/>
        </p:nvSpPr>
        <p:spPr bwMode="auto">
          <a:xfrm>
            <a:off x="1657855" y="2396773"/>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54" name="Text Box 57">
            <a:extLst>
              <a:ext uri="{FF2B5EF4-FFF2-40B4-BE49-F238E27FC236}">
                <a16:creationId xmlns:a16="http://schemas.microsoft.com/office/drawing/2014/main" id="{FE2BC461-2AE0-4946-89CE-EA222032D29F}"/>
              </a:ext>
            </a:extLst>
          </p:cNvPr>
          <p:cNvSpPr txBox="1">
            <a:spLocks noChangeArrowheads="1"/>
          </p:cNvSpPr>
          <p:nvPr/>
        </p:nvSpPr>
        <p:spPr bwMode="auto">
          <a:xfrm>
            <a:off x="6482720" y="2577151"/>
            <a:ext cx="1518280" cy="615874"/>
          </a:xfrm>
          <a:prstGeom prst="rect">
            <a:avLst/>
          </a:prstGeom>
          <a:solidFill>
            <a:srgbClr val="FF9900"/>
          </a:solidFill>
          <a:ln w="9525">
            <a:solidFill>
              <a:schemeClr val="tx1"/>
            </a:solidFill>
            <a:miter lim="800000"/>
            <a:headEnd/>
            <a:tailEnd/>
          </a:ln>
        </p:spPr>
        <p:txBody>
          <a:bodyPr wrap="square">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dirty="0">
                <a:solidFill>
                  <a:schemeClr val="bg1"/>
                </a:solidFill>
              </a:rPr>
              <a:t>Add Payment</a:t>
            </a:r>
          </a:p>
          <a:p>
            <a:pPr algn="ctr">
              <a:lnSpc>
                <a:spcPct val="100000"/>
              </a:lnSpc>
              <a:spcBef>
                <a:spcPct val="50000"/>
              </a:spcBef>
              <a:spcAft>
                <a:spcPct val="0"/>
              </a:spcAft>
              <a:buClrTx/>
              <a:buSzTx/>
              <a:buFontTx/>
              <a:buNone/>
            </a:pPr>
            <a:r>
              <a:rPr lang="en-US" altLang="es-MX" sz="1361" b="1" dirty="0">
                <a:solidFill>
                  <a:schemeClr val="bg1"/>
                </a:solidFill>
              </a:rPr>
              <a:t>Method</a:t>
            </a:r>
          </a:p>
        </p:txBody>
      </p:sp>
      <p:sp>
        <p:nvSpPr>
          <p:cNvPr id="55" name="Text Box 28">
            <a:extLst>
              <a:ext uri="{FF2B5EF4-FFF2-40B4-BE49-F238E27FC236}">
                <a16:creationId xmlns:a16="http://schemas.microsoft.com/office/drawing/2014/main" id="{AA4A93FF-784E-49A1-B58B-832399FADEDA}"/>
              </a:ext>
            </a:extLst>
          </p:cNvPr>
          <p:cNvSpPr txBox="1">
            <a:spLocks noChangeArrowheads="1"/>
          </p:cNvSpPr>
          <p:nvPr/>
        </p:nvSpPr>
        <p:spPr bwMode="auto">
          <a:xfrm>
            <a:off x="5209268" y="3051321"/>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56" name="Text Box 57">
            <a:extLst>
              <a:ext uri="{FF2B5EF4-FFF2-40B4-BE49-F238E27FC236}">
                <a16:creationId xmlns:a16="http://schemas.microsoft.com/office/drawing/2014/main" id="{061DE21C-CAB9-4C0E-8BB0-D9052DE588E1}"/>
              </a:ext>
            </a:extLst>
          </p:cNvPr>
          <p:cNvSpPr txBox="1">
            <a:spLocks noChangeArrowheads="1"/>
          </p:cNvSpPr>
          <p:nvPr/>
        </p:nvSpPr>
        <p:spPr bwMode="auto">
          <a:xfrm>
            <a:off x="6488586" y="3326708"/>
            <a:ext cx="1512414" cy="825291"/>
          </a:xfrm>
          <a:prstGeom prst="rect">
            <a:avLst/>
          </a:prstGeom>
          <a:solidFill>
            <a:srgbClr val="FF9900"/>
          </a:solidFill>
          <a:ln w="9525">
            <a:solidFill>
              <a:schemeClr val="tx1"/>
            </a:solidFill>
            <a:miter lim="800000"/>
            <a:headEnd/>
            <a:tailEnd/>
          </a:ln>
        </p:spPr>
        <p:txBody>
          <a:bodyPr wrap="square">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Add Payment</a:t>
            </a:r>
          </a:p>
          <a:p>
            <a:pPr algn="ctr">
              <a:lnSpc>
                <a:spcPct val="100000"/>
              </a:lnSpc>
              <a:spcBef>
                <a:spcPct val="50000"/>
              </a:spcBef>
              <a:spcAft>
                <a:spcPct val="0"/>
              </a:spcAft>
              <a:buClrTx/>
              <a:buSzTx/>
              <a:buFontTx/>
              <a:buNone/>
            </a:pPr>
            <a:r>
              <a:rPr lang="en-US" altLang="es-MX" sz="1361" b="1">
                <a:solidFill>
                  <a:schemeClr val="bg1"/>
                </a:solidFill>
              </a:rPr>
              <a:t>Method - Paypal</a:t>
            </a:r>
          </a:p>
        </p:txBody>
      </p:sp>
    </p:spTree>
    <p:extLst>
      <p:ext uri="{BB962C8B-B14F-4D97-AF65-F5344CB8AC3E}">
        <p14:creationId xmlns:p14="http://schemas.microsoft.com/office/powerpoint/2010/main" val="35619306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cxnSp>
        <p:nvCxnSpPr>
          <p:cNvPr id="4" name="AutoShape 41">
            <a:extLst>
              <a:ext uri="{FF2B5EF4-FFF2-40B4-BE49-F238E27FC236}">
                <a16:creationId xmlns:a16="http://schemas.microsoft.com/office/drawing/2014/main" id="{EF2AD76D-1230-490C-950B-2AFFC7B8D23D}"/>
              </a:ext>
            </a:extLst>
          </p:cNvPr>
          <p:cNvCxnSpPr>
            <a:cxnSpLocks noChangeShapeType="1"/>
          </p:cNvCxnSpPr>
          <p:nvPr/>
        </p:nvCxnSpPr>
        <p:spPr bwMode="auto">
          <a:xfrm flipH="1">
            <a:off x="5720161" y="3502808"/>
            <a:ext cx="110819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 name="AutoShape 42">
            <a:extLst>
              <a:ext uri="{FF2B5EF4-FFF2-40B4-BE49-F238E27FC236}">
                <a16:creationId xmlns:a16="http://schemas.microsoft.com/office/drawing/2014/main" id="{EA41AAA5-70EF-4B94-940F-E442D382BC5A}"/>
              </a:ext>
            </a:extLst>
          </p:cNvPr>
          <p:cNvCxnSpPr>
            <a:cxnSpLocks noChangeShapeType="1"/>
          </p:cNvCxnSpPr>
          <p:nvPr/>
        </p:nvCxnSpPr>
        <p:spPr bwMode="auto">
          <a:xfrm flipH="1">
            <a:off x="4533116" y="3502808"/>
            <a:ext cx="106283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AutoShape 43">
            <a:extLst>
              <a:ext uri="{FF2B5EF4-FFF2-40B4-BE49-F238E27FC236}">
                <a16:creationId xmlns:a16="http://schemas.microsoft.com/office/drawing/2014/main" id="{5A340578-8A17-407D-B73B-E3D1BD288BDB}"/>
              </a:ext>
            </a:extLst>
          </p:cNvPr>
          <p:cNvCxnSpPr>
            <a:cxnSpLocks noChangeShapeType="1"/>
          </p:cNvCxnSpPr>
          <p:nvPr/>
        </p:nvCxnSpPr>
        <p:spPr bwMode="auto">
          <a:xfrm flipH="1">
            <a:off x="3347152" y="3502808"/>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AutoShape 44">
            <a:extLst>
              <a:ext uri="{FF2B5EF4-FFF2-40B4-BE49-F238E27FC236}">
                <a16:creationId xmlns:a16="http://schemas.microsoft.com/office/drawing/2014/main" id="{ED174A46-BAC5-4585-BB87-19AA1FC4C11B}"/>
              </a:ext>
            </a:extLst>
          </p:cNvPr>
          <p:cNvCxnSpPr>
            <a:cxnSpLocks noChangeShapeType="1"/>
          </p:cNvCxnSpPr>
          <p:nvPr/>
        </p:nvCxnSpPr>
        <p:spPr bwMode="auto">
          <a:xfrm flipH="1">
            <a:off x="2161188" y="3502808"/>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AutoShape 41">
            <a:extLst>
              <a:ext uri="{FF2B5EF4-FFF2-40B4-BE49-F238E27FC236}">
                <a16:creationId xmlns:a16="http://schemas.microsoft.com/office/drawing/2014/main" id="{BCD32C48-8F33-4639-A6E8-D90CAA39CE1F}"/>
              </a:ext>
            </a:extLst>
          </p:cNvPr>
          <p:cNvCxnSpPr>
            <a:cxnSpLocks noChangeShapeType="1"/>
          </p:cNvCxnSpPr>
          <p:nvPr/>
        </p:nvCxnSpPr>
        <p:spPr bwMode="auto">
          <a:xfrm flipH="1">
            <a:off x="5616471" y="2865542"/>
            <a:ext cx="110819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42">
            <a:extLst>
              <a:ext uri="{FF2B5EF4-FFF2-40B4-BE49-F238E27FC236}">
                <a16:creationId xmlns:a16="http://schemas.microsoft.com/office/drawing/2014/main" id="{E6FA4F38-BDDC-440E-B282-4FFB840A0C3A}"/>
              </a:ext>
            </a:extLst>
          </p:cNvPr>
          <p:cNvCxnSpPr>
            <a:cxnSpLocks noChangeShapeType="1"/>
          </p:cNvCxnSpPr>
          <p:nvPr/>
        </p:nvCxnSpPr>
        <p:spPr bwMode="auto">
          <a:xfrm flipH="1">
            <a:off x="4429426" y="2865542"/>
            <a:ext cx="106283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43">
            <a:extLst>
              <a:ext uri="{FF2B5EF4-FFF2-40B4-BE49-F238E27FC236}">
                <a16:creationId xmlns:a16="http://schemas.microsoft.com/office/drawing/2014/main" id="{A3FB331B-34C5-40B6-8B68-DBE77770DDBB}"/>
              </a:ext>
            </a:extLst>
          </p:cNvPr>
          <p:cNvCxnSpPr>
            <a:cxnSpLocks noChangeShapeType="1"/>
          </p:cNvCxnSpPr>
          <p:nvPr/>
        </p:nvCxnSpPr>
        <p:spPr bwMode="auto">
          <a:xfrm flipH="1">
            <a:off x="3243461" y="2865542"/>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44">
            <a:extLst>
              <a:ext uri="{FF2B5EF4-FFF2-40B4-BE49-F238E27FC236}">
                <a16:creationId xmlns:a16="http://schemas.microsoft.com/office/drawing/2014/main" id="{497B417C-1445-46A5-B709-2897C4DD3022}"/>
              </a:ext>
            </a:extLst>
          </p:cNvPr>
          <p:cNvCxnSpPr>
            <a:cxnSpLocks noChangeShapeType="1"/>
          </p:cNvCxnSpPr>
          <p:nvPr/>
        </p:nvCxnSpPr>
        <p:spPr bwMode="auto">
          <a:xfrm flipH="1">
            <a:off x="2057497" y="2865542"/>
            <a:ext cx="106175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2" name="Group 47">
            <a:extLst>
              <a:ext uri="{FF2B5EF4-FFF2-40B4-BE49-F238E27FC236}">
                <a16:creationId xmlns:a16="http://schemas.microsoft.com/office/drawing/2014/main" id="{85694462-8BA2-4E04-8779-C22C79B28A25}"/>
              </a:ext>
            </a:extLst>
          </p:cNvPr>
          <p:cNvGrpSpPr>
            <a:grpSpLocks/>
          </p:cNvGrpSpPr>
          <p:nvPr/>
        </p:nvGrpSpPr>
        <p:grpSpPr bwMode="auto">
          <a:xfrm>
            <a:off x="1681617" y="1377146"/>
            <a:ext cx="629706" cy="2525305"/>
            <a:chOff x="300" y="911"/>
            <a:chExt cx="583" cy="2338"/>
          </a:xfrm>
        </p:grpSpPr>
        <p:sp>
          <p:nvSpPr>
            <p:cNvPr id="13" name="Rectangle 79">
              <a:extLst>
                <a:ext uri="{FF2B5EF4-FFF2-40B4-BE49-F238E27FC236}">
                  <a16:creationId xmlns:a16="http://schemas.microsoft.com/office/drawing/2014/main" id="{09BA4907-9A6B-4BC3-ABC3-172053239B3F}"/>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14" name="AutoShape 6">
              <a:extLst>
                <a:ext uri="{FF2B5EF4-FFF2-40B4-BE49-F238E27FC236}">
                  <a16:creationId xmlns:a16="http://schemas.microsoft.com/office/drawing/2014/main" id="{9A8D5561-28CD-464E-BA21-2D8B20AB9573}"/>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15" name="AutoShape 7">
              <a:extLst>
                <a:ext uri="{FF2B5EF4-FFF2-40B4-BE49-F238E27FC236}">
                  <a16:creationId xmlns:a16="http://schemas.microsoft.com/office/drawing/2014/main" id="{C2ED4D2C-2286-4C01-AAD6-1ACEB9CF33F9}"/>
                </a:ext>
              </a:extLst>
            </p:cNvPr>
            <p:cNvSpPr>
              <a:spLocks noChangeArrowheads="1"/>
            </p:cNvSpPr>
            <p:nvPr/>
          </p:nvSpPr>
          <p:spPr bwMode="auto">
            <a:xfrm>
              <a:off x="304" y="2029"/>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16" name="AutoShape 8">
              <a:extLst>
                <a:ext uri="{FF2B5EF4-FFF2-40B4-BE49-F238E27FC236}">
                  <a16:creationId xmlns:a16="http://schemas.microsoft.com/office/drawing/2014/main" id="{01C61805-9A1E-4FAD-BA4D-32988EF86089}"/>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17" name="AutoShape 9">
              <a:extLst>
                <a:ext uri="{FF2B5EF4-FFF2-40B4-BE49-F238E27FC236}">
                  <a16:creationId xmlns:a16="http://schemas.microsoft.com/office/drawing/2014/main" id="{15C077B9-46C8-4258-8880-524572C9D2E3}"/>
                </a:ext>
              </a:extLst>
            </p:cNvPr>
            <p:cNvCxnSpPr>
              <a:cxnSpLocks noChangeShapeType="1"/>
              <a:stCxn id="15" idx="0"/>
              <a:endCxn id="14"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0">
              <a:extLst>
                <a:ext uri="{FF2B5EF4-FFF2-40B4-BE49-F238E27FC236}">
                  <a16:creationId xmlns:a16="http://schemas.microsoft.com/office/drawing/2014/main" id="{4B72B232-1EE4-425E-9435-4ACB23D3DC8D}"/>
                </a:ext>
              </a:extLst>
            </p:cNvPr>
            <p:cNvCxnSpPr>
              <a:cxnSpLocks noChangeShapeType="1"/>
              <a:stCxn id="13" idx="2"/>
              <a:endCxn id="14"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11">
              <a:extLst>
                <a:ext uri="{FF2B5EF4-FFF2-40B4-BE49-F238E27FC236}">
                  <a16:creationId xmlns:a16="http://schemas.microsoft.com/office/drawing/2014/main" id="{3B59B7C3-9091-426F-8757-715B4C4EC9D6}"/>
                </a:ext>
              </a:extLst>
            </p:cNvPr>
            <p:cNvCxnSpPr>
              <a:cxnSpLocks noChangeShapeType="1"/>
              <a:stCxn id="15" idx="2"/>
              <a:endCxn id="16"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2">
              <a:extLst>
                <a:ext uri="{FF2B5EF4-FFF2-40B4-BE49-F238E27FC236}">
                  <a16:creationId xmlns:a16="http://schemas.microsoft.com/office/drawing/2014/main" id="{372B6885-1F84-4D0A-BAF9-A76DEAE5EFFC}"/>
                </a:ext>
              </a:extLst>
            </p:cNvPr>
            <p:cNvCxnSpPr>
              <a:cxnSpLocks noChangeShapeType="1"/>
              <a:stCxn id="16"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2" name="Group 48">
            <a:extLst>
              <a:ext uri="{FF2B5EF4-FFF2-40B4-BE49-F238E27FC236}">
                <a16:creationId xmlns:a16="http://schemas.microsoft.com/office/drawing/2014/main" id="{FC26B8E5-2428-472E-B19A-7E2A8DD45FA7}"/>
              </a:ext>
            </a:extLst>
          </p:cNvPr>
          <p:cNvGrpSpPr>
            <a:grpSpLocks/>
          </p:cNvGrpSpPr>
          <p:nvPr/>
        </p:nvGrpSpPr>
        <p:grpSpPr bwMode="auto">
          <a:xfrm>
            <a:off x="2867582" y="1377146"/>
            <a:ext cx="629706" cy="2525305"/>
            <a:chOff x="300" y="911"/>
            <a:chExt cx="583" cy="2338"/>
          </a:xfrm>
        </p:grpSpPr>
        <p:sp>
          <p:nvSpPr>
            <p:cNvPr id="23" name="Rectangle 70">
              <a:extLst>
                <a:ext uri="{FF2B5EF4-FFF2-40B4-BE49-F238E27FC236}">
                  <a16:creationId xmlns:a16="http://schemas.microsoft.com/office/drawing/2014/main" id="{7A1C4C72-7362-42E2-A5C8-19D3138EB1D8}"/>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24" name="AutoShape 16">
              <a:extLst>
                <a:ext uri="{FF2B5EF4-FFF2-40B4-BE49-F238E27FC236}">
                  <a16:creationId xmlns:a16="http://schemas.microsoft.com/office/drawing/2014/main" id="{9A2BBCD8-8E41-40E1-BB22-4CA9CE456F93}"/>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25" name="AutoShape 17">
              <a:extLst>
                <a:ext uri="{FF2B5EF4-FFF2-40B4-BE49-F238E27FC236}">
                  <a16:creationId xmlns:a16="http://schemas.microsoft.com/office/drawing/2014/main" id="{2A319045-79A7-431B-AADE-E15641CA3B97}"/>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26" name="AutoShape 18">
              <a:extLst>
                <a:ext uri="{FF2B5EF4-FFF2-40B4-BE49-F238E27FC236}">
                  <a16:creationId xmlns:a16="http://schemas.microsoft.com/office/drawing/2014/main" id="{A461BA7C-79D1-4184-B8D6-33D5A85D31CC}"/>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27" name="AutoShape 19">
              <a:extLst>
                <a:ext uri="{FF2B5EF4-FFF2-40B4-BE49-F238E27FC236}">
                  <a16:creationId xmlns:a16="http://schemas.microsoft.com/office/drawing/2014/main" id="{92AD4392-57F8-4E03-B265-AEBE845AF5B7}"/>
                </a:ext>
              </a:extLst>
            </p:cNvPr>
            <p:cNvCxnSpPr>
              <a:cxnSpLocks noChangeShapeType="1"/>
              <a:stCxn id="25" idx="0"/>
              <a:endCxn id="24"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20">
              <a:extLst>
                <a:ext uri="{FF2B5EF4-FFF2-40B4-BE49-F238E27FC236}">
                  <a16:creationId xmlns:a16="http://schemas.microsoft.com/office/drawing/2014/main" id="{FFAF498E-9AE6-4844-937C-2EF07DF88EFE}"/>
                </a:ext>
              </a:extLst>
            </p:cNvPr>
            <p:cNvCxnSpPr>
              <a:cxnSpLocks noChangeShapeType="1"/>
              <a:stCxn id="23" idx="2"/>
              <a:endCxn id="24"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21">
              <a:extLst>
                <a:ext uri="{FF2B5EF4-FFF2-40B4-BE49-F238E27FC236}">
                  <a16:creationId xmlns:a16="http://schemas.microsoft.com/office/drawing/2014/main" id="{42AFEB0A-AC1E-42F0-B72C-BDAB57DC444B}"/>
                </a:ext>
              </a:extLst>
            </p:cNvPr>
            <p:cNvCxnSpPr>
              <a:cxnSpLocks noChangeShapeType="1"/>
              <a:stCxn id="25" idx="2"/>
              <a:endCxn id="26"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22">
              <a:extLst>
                <a:ext uri="{FF2B5EF4-FFF2-40B4-BE49-F238E27FC236}">
                  <a16:creationId xmlns:a16="http://schemas.microsoft.com/office/drawing/2014/main" id="{C7E849EE-2E0C-4E12-8355-EA45703C473B}"/>
                </a:ext>
              </a:extLst>
            </p:cNvPr>
            <p:cNvCxnSpPr>
              <a:cxnSpLocks noChangeShapeType="1"/>
              <a:stCxn id="26"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1" name="Group 49">
            <a:extLst>
              <a:ext uri="{FF2B5EF4-FFF2-40B4-BE49-F238E27FC236}">
                <a16:creationId xmlns:a16="http://schemas.microsoft.com/office/drawing/2014/main" id="{397711A2-647B-42BC-866C-14D75C040B4C}"/>
              </a:ext>
            </a:extLst>
          </p:cNvPr>
          <p:cNvGrpSpPr>
            <a:grpSpLocks/>
          </p:cNvGrpSpPr>
          <p:nvPr/>
        </p:nvGrpSpPr>
        <p:grpSpPr bwMode="auto">
          <a:xfrm>
            <a:off x="4053546" y="1377146"/>
            <a:ext cx="629706" cy="2525305"/>
            <a:chOff x="300" y="911"/>
            <a:chExt cx="583" cy="2338"/>
          </a:xfrm>
        </p:grpSpPr>
        <p:sp>
          <p:nvSpPr>
            <p:cNvPr id="32" name="Rectangle 61">
              <a:extLst>
                <a:ext uri="{FF2B5EF4-FFF2-40B4-BE49-F238E27FC236}">
                  <a16:creationId xmlns:a16="http://schemas.microsoft.com/office/drawing/2014/main" id="{B146778C-8D0E-4C87-B93C-FEDD82C7FBD8}"/>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33" name="AutoShape 26">
              <a:extLst>
                <a:ext uri="{FF2B5EF4-FFF2-40B4-BE49-F238E27FC236}">
                  <a16:creationId xmlns:a16="http://schemas.microsoft.com/office/drawing/2014/main" id="{2290A96A-773F-475C-84DC-97097B41ABB9}"/>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34" name="AutoShape 27">
              <a:extLst>
                <a:ext uri="{FF2B5EF4-FFF2-40B4-BE49-F238E27FC236}">
                  <a16:creationId xmlns:a16="http://schemas.microsoft.com/office/drawing/2014/main" id="{95B4D88E-1A31-49B8-AA8B-BA409631EF8A}"/>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35" name="AutoShape 28">
              <a:extLst>
                <a:ext uri="{FF2B5EF4-FFF2-40B4-BE49-F238E27FC236}">
                  <a16:creationId xmlns:a16="http://schemas.microsoft.com/office/drawing/2014/main" id="{B60ED9EB-9E12-4153-A6C8-381F8F93E051}"/>
                </a:ext>
              </a:extLst>
            </p:cNvPr>
            <p:cNvSpPr>
              <a:spLocks noChangeArrowheads="1"/>
            </p:cNvSpPr>
            <p:nvPr/>
          </p:nvSpPr>
          <p:spPr bwMode="auto">
            <a:xfrm>
              <a:off x="304" y="2637"/>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36" name="AutoShape 29">
              <a:extLst>
                <a:ext uri="{FF2B5EF4-FFF2-40B4-BE49-F238E27FC236}">
                  <a16:creationId xmlns:a16="http://schemas.microsoft.com/office/drawing/2014/main" id="{243206D5-2DF0-41B1-9F6D-218FEF9D2E24}"/>
                </a:ext>
              </a:extLst>
            </p:cNvPr>
            <p:cNvCxnSpPr>
              <a:cxnSpLocks noChangeShapeType="1"/>
              <a:stCxn id="34" idx="0"/>
              <a:endCxn id="33"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AutoShape 30">
              <a:extLst>
                <a:ext uri="{FF2B5EF4-FFF2-40B4-BE49-F238E27FC236}">
                  <a16:creationId xmlns:a16="http://schemas.microsoft.com/office/drawing/2014/main" id="{443F8A1C-AD34-4F05-81BC-5B8DA007AEB7}"/>
                </a:ext>
              </a:extLst>
            </p:cNvPr>
            <p:cNvCxnSpPr>
              <a:cxnSpLocks noChangeShapeType="1"/>
              <a:stCxn id="32" idx="2"/>
              <a:endCxn id="33"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31">
              <a:extLst>
                <a:ext uri="{FF2B5EF4-FFF2-40B4-BE49-F238E27FC236}">
                  <a16:creationId xmlns:a16="http://schemas.microsoft.com/office/drawing/2014/main" id="{35A73D36-8640-4C06-83A7-3A63A615719B}"/>
                </a:ext>
              </a:extLst>
            </p:cNvPr>
            <p:cNvCxnSpPr>
              <a:cxnSpLocks noChangeShapeType="1"/>
              <a:stCxn id="34" idx="2"/>
              <a:endCxn id="35"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AutoShape 32">
              <a:extLst>
                <a:ext uri="{FF2B5EF4-FFF2-40B4-BE49-F238E27FC236}">
                  <a16:creationId xmlns:a16="http://schemas.microsoft.com/office/drawing/2014/main" id="{6EE8A95A-6327-4C1F-BD81-B9044AEB62F0}"/>
                </a:ext>
              </a:extLst>
            </p:cNvPr>
            <p:cNvCxnSpPr>
              <a:cxnSpLocks noChangeShapeType="1"/>
              <a:stCxn id="35"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0" name="Group 50">
            <a:extLst>
              <a:ext uri="{FF2B5EF4-FFF2-40B4-BE49-F238E27FC236}">
                <a16:creationId xmlns:a16="http://schemas.microsoft.com/office/drawing/2014/main" id="{EA5451EB-EC26-4FE5-BF42-D843AB6A09AF}"/>
              </a:ext>
            </a:extLst>
          </p:cNvPr>
          <p:cNvGrpSpPr>
            <a:grpSpLocks/>
          </p:cNvGrpSpPr>
          <p:nvPr/>
        </p:nvGrpSpPr>
        <p:grpSpPr bwMode="auto">
          <a:xfrm>
            <a:off x="5240591" y="1377146"/>
            <a:ext cx="629706" cy="2525305"/>
            <a:chOff x="300" y="911"/>
            <a:chExt cx="583" cy="2338"/>
          </a:xfrm>
        </p:grpSpPr>
        <p:sp>
          <p:nvSpPr>
            <p:cNvPr id="41" name="Rectangle 52">
              <a:extLst>
                <a:ext uri="{FF2B5EF4-FFF2-40B4-BE49-F238E27FC236}">
                  <a16:creationId xmlns:a16="http://schemas.microsoft.com/office/drawing/2014/main" id="{910945D5-01B1-4260-946D-61307AEC5E07}"/>
                </a:ext>
              </a:extLst>
            </p:cNvPr>
            <p:cNvSpPr>
              <a:spLocks noChangeArrowheads="1"/>
            </p:cNvSpPr>
            <p:nvPr/>
          </p:nvSpPr>
          <p:spPr bwMode="auto">
            <a:xfrm>
              <a:off x="300" y="911"/>
              <a:ext cx="583" cy="38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953">
                  <a:solidFill>
                    <a:schemeClr val="tx1"/>
                  </a:solidFill>
                  <a:latin typeface="Arial Narrow" panose="020B0606020202030204" pitchFamily="34" charset="0"/>
                  <a:cs typeface="Arial Unicode MS" pitchFamily="32" charset="0"/>
                </a:rPr>
                <a:t>Mobile App </a:t>
              </a:r>
            </a:p>
          </p:txBody>
        </p:sp>
        <p:sp>
          <p:nvSpPr>
            <p:cNvPr id="42" name="AutoShape 36">
              <a:extLst>
                <a:ext uri="{FF2B5EF4-FFF2-40B4-BE49-F238E27FC236}">
                  <a16:creationId xmlns:a16="http://schemas.microsoft.com/office/drawing/2014/main" id="{0D787AEE-A88F-4492-87BA-F3D850DB0C3F}"/>
                </a:ext>
              </a:extLst>
            </p:cNvPr>
            <p:cNvSpPr>
              <a:spLocks noChangeArrowheads="1"/>
            </p:cNvSpPr>
            <p:nvPr/>
          </p:nvSpPr>
          <p:spPr bwMode="auto">
            <a:xfrm>
              <a:off x="304" y="1421"/>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1</a:t>
              </a:r>
            </a:p>
          </p:txBody>
        </p:sp>
        <p:sp>
          <p:nvSpPr>
            <p:cNvPr id="43" name="AutoShape 37">
              <a:extLst>
                <a:ext uri="{FF2B5EF4-FFF2-40B4-BE49-F238E27FC236}">
                  <a16:creationId xmlns:a16="http://schemas.microsoft.com/office/drawing/2014/main" id="{2808C0F6-B295-492B-86A7-5FB0A4C83152}"/>
                </a:ext>
              </a:extLst>
            </p:cNvPr>
            <p:cNvSpPr>
              <a:spLocks noChangeArrowheads="1"/>
            </p:cNvSpPr>
            <p:nvPr/>
          </p:nvSpPr>
          <p:spPr bwMode="auto">
            <a:xfrm>
              <a:off x="304" y="2029"/>
              <a:ext cx="576" cy="484"/>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2</a:t>
              </a:r>
            </a:p>
          </p:txBody>
        </p:sp>
        <p:sp>
          <p:nvSpPr>
            <p:cNvPr id="44" name="AutoShape 38">
              <a:extLst>
                <a:ext uri="{FF2B5EF4-FFF2-40B4-BE49-F238E27FC236}">
                  <a16:creationId xmlns:a16="http://schemas.microsoft.com/office/drawing/2014/main" id="{50D0CAA3-E98A-4BAF-83F0-B69C8FF2343F}"/>
                </a:ext>
              </a:extLst>
            </p:cNvPr>
            <p:cNvSpPr>
              <a:spLocks noChangeArrowheads="1"/>
            </p:cNvSpPr>
            <p:nvPr/>
          </p:nvSpPr>
          <p:spPr bwMode="auto">
            <a:xfrm>
              <a:off x="304" y="2637"/>
              <a:ext cx="576" cy="484"/>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1225">
                  <a:solidFill>
                    <a:schemeClr val="tx1"/>
                  </a:solidFill>
                  <a:latin typeface="Arial Narrow" panose="020B0606020202030204" pitchFamily="34" charset="0"/>
                  <a:cs typeface="Arial Unicode MS" pitchFamily="32" charset="0"/>
                </a:rPr>
                <a:t>Step 3</a:t>
              </a:r>
            </a:p>
          </p:txBody>
        </p:sp>
        <p:cxnSp>
          <p:nvCxnSpPr>
            <p:cNvPr id="45" name="AutoShape 39">
              <a:extLst>
                <a:ext uri="{FF2B5EF4-FFF2-40B4-BE49-F238E27FC236}">
                  <a16:creationId xmlns:a16="http://schemas.microsoft.com/office/drawing/2014/main" id="{F4210009-E098-44AC-AA0B-FD2D382A7B2E}"/>
                </a:ext>
              </a:extLst>
            </p:cNvPr>
            <p:cNvCxnSpPr>
              <a:cxnSpLocks noChangeShapeType="1"/>
              <a:stCxn id="43" idx="0"/>
              <a:endCxn id="42" idx="2"/>
            </p:cNvCxnSpPr>
            <p:nvPr/>
          </p:nvCxnSpPr>
          <p:spPr bwMode="auto">
            <a:xfrm flipV="1">
              <a:off x="592" y="1905"/>
              <a:ext cx="0" cy="124"/>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AutoShape 40">
              <a:extLst>
                <a:ext uri="{FF2B5EF4-FFF2-40B4-BE49-F238E27FC236}">
                  <a16:creationId xmlns:a16="http://schemas.microsoft.com/office/drawing/2014/main" id="{8604967A-6E90-4C4F-960A-914262F27C29}"/>
                </a:ext>
              </a:extLst>
            </p:cNvPr>
            <p:cNvCxnSpPr>
              <a:cxnSpLocks noChangeShapeType="1"/>
              <a:stCxn id="41" idx="2"/>
              <a:endCxn id="42" idx="0"/>
            </p:cNvCxnSpPr>
            <p:nvPr/>
          </p:nvCxnSpPr>
          <p:spPr bwMode="auto">
            <a:xfrm>
              <a:off x="592" y="1297"/>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AutoShape 41">
              <a:extLst>
                <a:ext uri="{FF2B5EF4-FFF2-40B4-BE49-F238E27FC236}">
                  <a16:creationId xmlns:a16="http://schemas.microsoft.com/office/drawing/2014/main" id="{4D683851-A7FC-46E8-B629-B5D4C494A832}"/>
                </a:ext>
              </a:extLst>
            </p:cNvPr>
            <p:cNvCxnSpPr>
              <a:cxnSpLocks noChangeShapeType="1"/>
              <a:stCxn id="43" idx="2"/>
              <a:endCxn id="44" idx="0"/>
            </p:cNvCxnSpPr>
            <p:nvPr/>
          </p:nvCxnSpPr>
          <p:spPr bwMode="auto">
            <a:xfrm>
              <a:off x="592" y="2513"/>
              <a:ext cx="0" cy="1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42">
              <a:extLst>
                <a:ext uri="{FF2B5EF4-FFF2-40B4-BE49-F238E27FC236}">
                  <a16:creationId xmlns:a16="http://schemas.microsoft.com/office/drawing/2014/main" id="{D6CDD187-659C-4C2C-B4E3-FB47C1FBCC78}"/>
                </a:ext>
              </a:extLst>
            </p:cNvPr>
            <p:cNvCxnSpPr>
              <a:cxnSpLocks noChangeShapeType="1"/>
              <a:stCxn id="44" idx="2"/>
            </p:cNvCxnSpPr>
            <p:nvPr/>
          </p:nvCxnSpPr>
          <p:spPr bwMode="auto">
            <a:xfrm flipH="1">
              <a:off x="590" y="3121"/>
              <a:ext cx="2" cy="1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49" name="Picture 2">
            <a:extLst>
              <a:ext uri="{FF2B5EF4-FFF2-40B4-BE49-F238E27FC236}">
                <a16:creationId xmlns:a16="http://schemas.microsoft.com/office/drawing/2014/main" id="{96B17265-2B0F-4F7F-A513-F072E1906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35" y="3921892"/>
            <a:ext cx="836008"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a:extLst>
              <a:ext uri="{FF2B5EF4-FFF2-40B4-BE49-F238E27FC236}">
                <a16:creationId xmlns:a16="http://schemas.microsoft.com/office/drawing/2014/main" id="{51AFF7E2-AFD3-4184-9217-97194C29F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205" y="3905691"/>
            <a:ext cx="84788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a:extLst>
              <a:ext uri="{FF2B5EF4-FFF2-40B4-BE49-F238E27FC236}">
                <a16:creationId xmlns:a16="http://schemas.microsoft.com/office/drawing/2014/main" id="{31F61625-E9A1-4431-8435-3688ED2B8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250" y="3921892"/>
            <a:ext cx="958061" cy="10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a:extLst>
              <a:ext uri="{FF2B5EF4-FFF2-40B4-BE49-F238E27FC236}">
                <a16:creationId xmlns:a16="http://schemas.microsoft.com/office/drawing/2014/main" id="{6DC40050-A816-4FD4-97B7-3858CC3F8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96" y="3925132"/>
            <a:ext cx="922417" cy="10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28">
            <a:extLst>
              <a:ext uri="{FF2B5EF4-FFF2-40B4-BE49-F238E27FC236}">
                <a16:creationId xmlns:a16="http://schemas.microsoft.com/office/drawing/2014/main" id="{9938B8F0-E1CA-49BF-8E78-D93845B050C0}"/>
              </a:ext>
            </a:extLst>
          </p:cNvPr>
          <p:cNvSpPr txBox="1">
            <a:spLocks noChangeArrowheads="1"/>
          </p:cNvSpPr>
          <p:nvPr/>
        </p:nvSpPr>
        <p:spPr bwMode="auto">
          <a:xfrm>
            <a:off x="1657855" y="2396773"/>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54" name="Text Box 57">
            <a:extLst>
              <a:ext uri="{FF2B5EF4-FFF2-40B4-BE49-F238E27FC236}">
                <a16:creationId xmlns:a16="http://schemas.microsoft.com/office/drawing/2014/main" id="{06219FE0-1043-4BB8-8F4B-F41DD160CFB1}"/>
              </a:ext>
            </a:extLst>
          </p:cNvPr>
          <p:cNvSpPr txBox="1">
            <a:spLocks noChangeArrowheads="1"/>
          </p:cNvSpPr>
          <p:nvPr/>
        </p:nvSpPr>
        <p:spPr bwMode="auto">
          <a:xfrm>
            <a:off x="6482720" y="2577151"/>
            <a:ext cx="1463545" cy="615874"/>
          </a:xfrm>
          <a:prstGeom prst="rect">
            <a:avLst/>
          </a:prstGeom>
          <a:solidFill>
            <a:srgbClr val="FF9900"/>
          </a:solidFill>
          <a:ln w="9525">
            <a:solidFill>
              <a:schemeClr val="tx1"/>
            </a:solidFill>
            <a:miter lim="800000"/>
            <a:headEnd/>
            <a:tailEnd/>
          </a:ln>
        </p:spPr>
        <p:txBody>
          <a:bodyPr wrap="square">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Add Payment</a:t>
            </a:r>
          </a:p>
          <a:p>
            <a:pPr algn="ctr">
              <a:lnSpc>
                <a:spcPct val="100000"/>
              </a:lnSpc>
              <a:spcBef>
                <a:spcPct val="50000"/>
              </a:spcBef>
              <a:spcAft>
                <a:spcPct val="0"/>
              </a:spcAft>
              <a:buClrTx/>
              <a:buSzTx/>
              <a:buFontTx/>
              <a:buNone/>
            </a:pPr>
            <a:r>
              <a:rPr lang="en-US" altLang="es-MX" sz="1361" b="1">
                <a:solidFill>
                  <a:schemeClr val="bg1"/>
                </a:solidFill>
              </a:rPr>
              <a:t>Method</a:t>
            </a:r>
          </a:p>
        </p:txBody>
      </p:sp>
      <p:sp>
        <p:nvSpPr>
          <p:cNvPr id="55" name="Text Box 28">
            <a:extLst>
              <a:ext uri="{FF2B5EF4-FFF2-40B4-BE49-F238E27FC236}">
                <a16:creationId xmlns:a16="http://schemas.microsoft.com/office/drawing/2014/main" id="{2343289E-CD9D-4F9C-BB71-E5C79D9CF55E}"/>
              </a:ext>
            </a:extLst>
          </p:cNvPr>
          <p:cNvSpPr txBox="1">
            <a:spLocks noChangeArrowheads="1"/>
          </p:cNvSpPr>
          <p:nvPr/>
        </p:nvSpPr>
        <p:spPr bwMode="auto">
          <a:xfrm>
            <a:off x="5209268" y="3051321"/>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56" name="Text Box 57">
            <a:extLst>
              <a:ext uri="{FF2B5EF4-FFF2-40B4-BE49-F238E27FC236}">
                <a16:creationId xmlns:a16="http://schemas.microsoft.com/office/drawing/2014/main" id="{3B9B4D73-D750-48A7-9E03-A85D47C57CE9}"/>
              </a:ext>
            </a:extLst>
          </p:cNvPr>
          <p:cNvSpPr txBox="1">
            <a:spLocks noChangeArrowheads="1"/>
          </p:cNvSpPr>
          <p:nvPr/>
        </p:nvSpPr>
        <p:spPr bwMode="auto">
          <a:xfrm>
            <a:off x="6482720" y="3264103"/>
            <a:ext cx="1463545" cy="825291"/>
          </a:xfrm>
          <a:prstGeom prst="rect">
            <a:avLst/>
          </a:prstGeom>
          <a:solidFill>
            <a:srgbClr val="FF9900"/>
          </a:solidFill>
          <a:ln w="9525">
            <a:solidFill>
              <a:schemeClr val="tx1"/>
            </a:solidFill>
            <a:miter lim="800000"/>
            <a:headEnd/>
            <a:tailEnd/>
          </a:ln>
        </p:spPr>
        <p:txBody>
          <a:bodyPr wrap="square">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Add Payment</a:t>
            </a:r>
          </a:p>
          <a:p>
            <a:pPr algn="ctr">
              <a:lnSpc>
                <a:spcPct val="100000"/>
              </a:lnSpc>
              <a:spcBef>
                <a:spcPct val="50000"/>
              </a:spcBef>
              <a:spcAft>
                <a:spcPct val="0"/>
              </a:spcAft>
              <a:buClrTx/>
              <a:buSzTx/>
              <a:buFontTx/>
              <a:buNone/>
            </a:pPr>
            <a:r>
              <a:rPr lang="en-US" altLang="es-MX" sz="1361" b="1">
                <a:solidFill>
                  <a:schemeClr val="bg1"/>
                </a:solidFill>
              </a:rPr>
              <a:t>Method - Paypal</a:t>
            </a:r>
          </a:p>
        </p:txBody>
      </p:sp>
      <p:sp>
        <p:nvSpPr>
          <p:cNvPr id="57" name="Text Box 57">
            <a:extLst>
              <a:ext uri="{FF2B5EF4-FFF2-40B4-BE49-F238E27FC236}">
                <a16:creationId xmlns:a16="http://schemas.microsoft.com/office/drawing/2014/main" id="{C65736EB-9161-432B-AC90-DE9CF1E82D43}"/>
              </a:ext>
            </a:extLst>
          </p:cNvPr>
          <p:cNvSpPr txBox="1">
            <a:spLocks noChangeArrowheads="1"/>
          </p:cNvSpPr>
          <p:nvPr/>
        </p:nvSpPr>
        <p:spPr bwMode="auto">
          <a:xfrm>
            <a:off x="6145726" y="4272929"/>
            <a:ext cx="1708739" cy="458972"/>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953" b="1">
                <a:solidFill>
                  <a:schemeClr val="bg1"/>
                </a:solidFill>
              </a:rPr>
              <a:t>All Brand Models???</a:t>
            </a:r>
          </a:p>
          <a:p>
            <a:pPr algn="ctr">
              <a:lnSpc>
                <a:spcPct val="100000"/>
              </a:lnSpc>
              <a:spcBef>
                <a:spcPct val="50000"/>
              </a:spcBef>
              <a:spcAft>
                <a:spcPct val="0"/>
              </a:spcAft>
              <a:buClrTx/>
              <a:buSzTx/>
              <a:buFontTx/>
              <a:buNone/>
            </a:pPr>
            <a:r>
              <a:rPr lang="en-US" altLang="es-MX" sz="953" b="1">
                <a:solidFill>
                  <a:schemeClr val="bg1"/>
                </a:solidFill>
              </a:rPr>
              <a:t>All Android Versions??</a:t>
            </a:r>
          </a:p>
        </p:txBody>
      </p:sp>
    </p:spTree>
    <p:extLst>
      <p:ext uri="{BB962C8B-B14F-4D97-AF65-F5344CB8AC3E}">
        <p14:creationId xmlns:p14="http://schemas.microsoft.com/office/powerpoint/2010/main" val="26729214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4081531-E720-40D8-BCCD-867FF2270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763" y="1555364"/>
            <a:ext cx="84896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7">
            <a:extLst>
              <a:ext uri="{FF2B5EF4-FFF2-40B4-BE49-F238E27FC236}">
                <a16:creationId xmlns:a16="http://schemas.microsoft.com/office/drawing/2014/main" id="{9BF3D7CA-0785-402A-A3F6-6B11F1AEADA5}"/>
              </a:ext>
            </a:extLst>
          </p:cNvPr>
          <p:cNvSpPr txBox="1">
            <a:spLocks noChangeArrowheads="1"/>
          </p:cNvSpPr>
          <p:nvPr/>
        </p:nvSpPr>
        <p:spPr bwMode="auto">
          <a:xfrm>
            <a:off x="2538147" y="1749784"/>
            <a:ext cx="1641772" cy="1045607"/>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Samsung Popular Models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S9</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S9 Plus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Notes 8</a:t>
            </a:r>
          </a:p>
        </p:txBody>
      </p:sp>
      <p:sp>
        <p:nvSpPr>
          <p:cNvPr id="6" name="Text Box 28">
            <a:extLst>
              <a:ext uri="{FF2B5EF4-FFF2-40B4-BE49-F238E27FC236}">
                <a16:creationId xmlns:a16="http://schemas.microsoft.com/office/drawing/2014/main" id="{AB0A5FD7-4794-48FE-8E91-6CC2C46B0960}"/>
              </a:ext>
            </a:extLst>
          </p:cNvPr>
          <p:cNvSpPr txBox="1">
            <a:spLocks noChangeArrowheads="1"/>
          </p:cNvSpPr>
          <p:nvPr/>
        </p:nvSpPr>
        <p:spPr bwMode="auto">
          <a:xfrm>
            <a:off x="4122674" y="1733583"/>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7" name="Text Box 57">
            <a:extLst>
              <a:ext uri="{FF2B5EF4-FFF2-40B4-BE49-F238E27FC236}">
                <a16:creationId xmlns:a16="http://schemas.microsoft.com/office/drawing/2014/main" id="{9A4BDC5D-629D-4F15-929D-CD4C78F357A7}"/>
              </a:ext>
            </a:extLst>
          </p:cNvPr>
          <p:cNvSpPr txBox="1">
            <a:spLocks noChangeArrowheads="1"/>
          </p:cNvSpPr>
          <p:nvPr/>
        </p:nvSpPr>
        <p:spPr bwMode="auto">
          <a:xfrm>
            <a:off x="4782623" y="1749784"/>
            <a:ext cx="1266973" cy="1265603"/>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Android Version</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Pie (9)</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Oreo  (8)</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Nougat  (7)</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Marshmallow (6)</a:t>
            </a:r>
          </a:p>
        </p:txBody>
      </p:sp>
      <p:sp>
        <p:nvSpPr>
          <p:cNvPr id="8" name="Text Box 28">
            <a:extLst>
              <a:ext uri="{FF2B5EF4-FFF2-40B4-BE49-F238E27FC236}">
                <a16:creationId xmlns:a16="http://schemas.microsoft.com/office/drawing/2014/main" id="{7EC2F0F4-32FD-4C34-B094-4F0FD006A330}"/>
              </a:ext>
            </a:extLst>
          </p:cNvPr>
          <p:cNvSpPr txBox="1">
            <a:spLocks noChangeArrowheads="1"/>
          </p:cNvSpPr>
          <p:nvPr/>
        </p:nvSpPr>
        <p:spPr bwMode="auto">
          <a:xfrm>
            <a:off x="6012872" y="1723862"/>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a:t>
            </a:r>
          </a:p>
        </p:txBody>
      </p:sp>
      <p:sp>
        <p:nvSpPr>
          <p:cNvPr id="9" name="Text Box 57">
            <a:extLst>
              <a:ext uri="{FF2B5EF4-FFF2-40B4-BE49-F238E27FC236}">
                <a16:creationId xmlns:a16="http://schemas.microsoft.com/office/drawing/2014/main" id="{A31C28D6-5337-4E8D-9074-6949EFA00BA3}"/>
              </a:ext>
            </a:extLst>
          </p:cNvPr>
          <p:cNvSpPr txBox="1">
            <a:spLocks noChangeArrowheads="1"/>
          </p:cNvSpPr>
          <p:nvPr/>
        </p:nvSpPr>
        <p:spPr bwMode="auto">
          <a:xfrm>
            <a:off x="6605854" y="1891279"/>
            <a:ext cx="1258332" cy="720582"/>
          </a:xfrm>
          <a:prstGeom prst="rect">
            <a:avLst/>
          </a:prstGeom>
          <a:solidFill>
            <a:srgbClr val="FF990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1 Test Case need to be run 12 times</a:t>
            </a:r>
          </a:p>
        </p:txBody>
      </p:sp>
    </p:spTree>
    <p:extLst>
      <p:ext uri="{BB962C8B-B14F-4D97-AF65-F5344CB8AC3E}">
        <p14:creationId xmlns:p14="http://schemas.microsoft.com/office/powerpoint/2010/main" val="157228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40B6D9A-E60E-403B-AC7B-DE1F26EC1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763" y="1555364"/>
            <a:ext cx="84896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BFB934FE-5579-418B-B851-EAEC0FC41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039" y="2963832"/>
            <a:ext cx="922417" cy="108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7">
            <a:extLst>
              <a:ext uri="{FF2B5EF4-FFF2-40B4-BE49-F238E27FC236}">
                <a16:creationId xmlns:a16="http://schemas.microsoft.com/office/drawing/2014/main" id="{88AE7669-03F6-47FA-8ACA-C204E0668FD2}"/>
              </a:ext>
            </a:extLst>
          </p:cNvPr>
          <p:cNvSpPr txBox="1">
            <a:spLocks noChangeArrowheads="1"/>
          </p:cNvSpPr>
          <p:nvPr/>
        </p:nvSpPr>
        <p:spPr bwMode="auto">
          <a:xfrm>
            <a:off x="2538147" y="1749784"/>
            <a:ext cx="1641772" cy="1045607"/>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Samsung Popular Models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S9</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S9 Plus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Notes 8</a:t>
            </a:r>
          </a:p>
        </p:txBody>
      </p:sp>
      <p:sp>
        <p:nvSpPr>
          <p:cNvPr id="7" name="Text Box 28">
            <a:extLst>
              <a:ext uri="{FF2B5EF4-FFF2-40B4-BE49-F238E27FC236}">
                <a16:creationId xmlns:a16="http://schemas.microsoft.com/office/drawing/2014/main" id="{43888188-897C-4386-B6E7-9AACDA7744D9}"/>
              </a:ext>
            </a:extLst>
          </p:cNvPr>
          <p:cNvSpPr txBox="1">
            <a:spLocks noChangeArrowheads="1"/>
          </p:cNvSpPr>
          <p:nvPr/>
        </p:nvSpPr>
        <p:spPr bwMode="auto">
          <a:xfrm>
            <a:off x="4122674" y="1733583"/>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8" name="Text Box 57">
            <a:extLst>
              <a:ext uri="{FF2B5EF4-FFF2-40B4-BE49-F238E27FC236}">
                <a16:creationId xmlns:a16="http://schemas.microsoft.com/office/drawing/2014/main" id="{CA11459D-C546-4E93-831E-0D1AA607D20B}"/>
              </a:ext>
            </a:extLst>
          </p:cNvPr>
          <p:cNvSpPr txBox="1">
            <a:spLocks noChangeArrowheads="1"/>
          </p:cNvSpPr>
          <p:nvPr/>
        </p:nvSpPr>
        <p:spPr bwMode="auto">
          <a:xfrm>
            <a:off x="4782623" y="1749784"/>
            <a:ext cx="1266973" cy="1265603"/>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Android Version</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Pie (9)</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Oreo  (8)</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Nougat  (7)</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Marshmallow (6)</a:t>
            </a:r>
          </a:p>
        </p:txBody>
      </p:sp>
      <p:sp>
        <p:nvSpPr>
          <p:cNvPr id="9" name="Text Box 28">
            <a:extLst>
              <a:ext uri="{FF2B5EF4-FFF2-40B4-BE49-F238E27FC236}">
                <a16:creationId xmlns:a16="http://schemas.microsoft.com/office/drawing/2014/main" id="{E88A49E5-D51B-4BA5-B3A8-C3B22423C246}"/>
              </a:ext>
            </a:extLst>
          </p:cNvPr>
          <p:cNvSpPr txBox="1">
            <a:spLocks noChangeArrowheads="1"/>
          </p:cNvSpPr>
          <p:nvPr/>
        </p:nvSpPr>
        <p:spPr bwMode="auto">
          <a:xfrm>
            <a:off x="6012872" y="1723862"/>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a:t>
            </a:r>
          </a:p>
        </p:txBody>
      </p:sp>
      <p:sp>
        <p:nvSpPr>
          <p:cNvPr id="10" name="Text Box 57">
            <a:extLst>
              <a:ext uri="{FF2B5EF4-FFF2-40B4-BE49-F238E27FC236}">
                <a16:creationId xmlns:a16="http://schemas.microsoft.com/office/drawing/2014/main" id="{F7AF288C-2CA0-445B-B57D-901EF9673DB3}"/>
              </a:ext>
            </a:extLst>
          </p:cNvPr>
          <p:cNvSpPr txBox="1">
            <a:spLocks noChangeArrowheads="1"/>
          </p:cNvSpPr>
          <p:nvPr/>
        </p:nvSpPr>
        <p:spPr bwMode="auto">
          <a:xfrm>
            <a:off x="6605854" y="1891279"/>
            <a:ext cx="1258332" cy="720582"/>
          </a:xfrm>
          <a:prstGeom prst="rect">
            <a:avLst/>
          </a:prstGeom>
          <a:solidFill>
            <a:srgbClr val="FF990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1 Test Case need to be run 12 times</a:t>
            </a:r>
          </a:p>
        </p:txBody>
      </p:sp>
      <p:sp>
        <p:nvSpPr>
          <p:cNvPr id="11" name="Text Box 57">
            <a:extLst>
              <a:ext uri="{FF2B5EF4-FFF2-40B4-BE49-F238E27FC236}">
                <a16:creationId xmlns:a16="http://schemas.microsoft.com/office/drawing/2014/main" id="{D62C106A-5265-4BAA-9A75-26EA48A6BD09}"/>
              </a:ext>
            </a:extLst>
          </p:cNvPr>
          <p:cNvSpPr txBox="1">
            <a:spLocks noChangeArrowheads="1"/>
          </p:cNvSpPr>
          <p:nvPr/>
        </p:nvSpPr>
        <p:spPr bwMode="auto">
          <a:xfrm>
            <a:off x="2514385" y="3068603"/>
            <a:ext cx="1479755" cy="1045607"/>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Nexus Popular Models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One</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Nexus</a:t>
            </a:r>
          </a:p>
        </p:txBody>
      </p:sp>
      <p:sp>
        <p:nvSpPr>
          <p:cNvPr id="12" name="Text Box 28">
            <a:extLst>
              <a:ext uri="{FF2B5EF4-FFF2-40B4-BE49-F238E27FC236}">
                <a16:creationId xmlns:a16="http://schemas.microsoft.com/office/drawing/2014/main" id="{4122279B-5496-489D-BBC0-8E2D32B6ED2D}"/>
              </a:ext>
            </a:extLst>
          </p:cNvPr>
          <p:cNvSpPr txBox="1">
            <a:spLocks noChangeArrowheads="1"/>
          </p:cNvSpPr>
          <p:nvPr/>
        </p:nvSpPr>
        <p:spPr bwMode="auto">
          <a:xfrm>
            <a:off x="4098911" y="3051321"/>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13" name="Text Box 57">
            <a:extLst>
              <a:ext uri="{FF2B5EF4-FFF2-40B4-BE49-F238E27FC236}">
                <a16:creationId xmlns:a16="http://schemas.microsoft.com/office/drawing/2014/main" id="{7E83F388-CBE5-4F11-A0EA-5832BDFFD54E}"/>
              </a:ext>
            </a:extLst>
          </p:cNvPr>
          <p:cNvSpPr txBox="1">
            <a:spLocks noChangeArrowheads="1"/>
          </p:cNvSpPr>
          <p:nvPr/>
        </p:nvSpPr>
        <p:spPr bwMode="auto">
          <a:xfrm>
            <a:off x="4759940" y="3068603"/>
            <a:ext cx="1209727" cy="898964"/>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Android Version</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Pie (9)</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Oreo  (8)</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Nougat  (7)</a:t>
            </a:r>
          </a:p>
        </p:txBody>
      </p:sp>
      <p:sp>
        <p:nvSpPr>
          <p:cNvPr id="14" name="Text Box 28">
            <a:extLst>
              <a:ext uri="{FF2B5EF4-FFF2-40B4-BE49-F238E27FC236}">
                <a16:creationId xmlns:a16="http://schemas.microsoft.com/office/drawing/2014/main" id="{823DCAAE-B7EC-458A-9FBE-5107EA7FE025}"/>
              </a:ext>
            </a:extLst>
          </p:cNvPr>
          <p:cNvSpPr txBox="1">
            <a:spLocks noChangeArrowheads="1"/>
          </p:cNvSpPr>
          <p:nvPr/>
        </p:nvSpPr>
        <p:spPr bwMode="auto">
          <a:xfrm>
            <a:off x="5989110" y="3041600"/>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a:t>
            </a:r>
          </a:p>
        </p:txBody>
      </p:sp>
      <p:sp>
        <p:nvSpPr>
          <p:cNvPr id="15" name="Text Box 57">
            <a:extLst>
              <a:ext uri="{FF2B5EF4-FFF2-40B4-BE49-F238E27FC236}">
                <a16:creationId xmlns:a16="http://schemas.microsoft.com/office/drawing/2014/main" id="{DF3BD49D-66EB-4E27-8A36-F55303BDA761}"/>
              </a:ext>
            </a:extLst>
          </p:cNvPr>
          <p:cNvSpPr txBox="1">
            <a:spLocks noChangeArrowheads="1"/>
          </p:cNvSpPr>
          <p:nvPr/>
        </p:nvSpPr>
        <p:spPr bwMode="auto">
          <a:xfrm>
            <a:off x="6583172" y="3209018"/>
            <a:ext cx="1258332" cy="720582"/>
          </a:xfrm>
          <a:prstGeom prst="rect">
            <a:avLst/>
          </a:prstGeom>
          <a:solidFill>
            <a:srgbClr val="FF990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1 Test Case need to be run 9 times</a:t>
            </a:r>
          </a:p>
        </p:txBody>
      </p:sp>
    </p:spTree>
    <p:extLst>
      <p:ext uri="{BB962C8B-B14F-4D97-AF65-F5344CB8AC3E}">
        <p14:creationId xmlns:p14="http://schemas.microsoft.com/office/powerpoint/2010/main" val="272712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1609039" y="1156406"/>
            <a:ext cx="5397871" cy="3338512"/>
          </a:xfrm>
        </p:spPr>
        <p:txBody>
          <a:bodyPr>
            <a:normAutofit/>
          </a:bodyPr>
          <a:lstStyle/>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Biography</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Overview</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Android Mobile Devices for Testing</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Android Testing Concept</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Methodologies and Process in class</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Tools</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UP Automation Framework</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Benefits</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Demo</a:t>
            </a:r>
          </a:p>
          <a:p>
            <a:pPr>
              <a:buFont typeface="Wingdings" panose="05000000000000000000" pitchFamily="2" charset="2"/>
              <a:buChar char="ü"/>
            </a:pPr>
            <a:r>
              <a:rPr lang="en-US" sz="1800" dirty="0">
                <a:latin typeface="Arial" panose="020B0604020202020204" pitchFamily="34" charset="0"/>
                <a:cs typeface="Arial" panose="020B0604020202020204" pitchFamily="34" charset="0"/>
              </a:rPr>
              <a:t>Questions</a:t>
            </a:r>
            <a:endParaRPr lang="es-ES_tradnl" sz="1800" dirty="0">
              <a:latin typeface="Arial" panose="020B0604020202020204" pitchFamily="34" charset="0"/>
              <a:cs typeface="Arial" panose="020B0604020202020204" pitchFamily="34" charset="0"/>
            </a:endParaRPr>
          </a:p>
          <a:p>
            <a:pPr marL="0" indent="0">
              <a:buNone/>
            </a:pPr>
            <a:endParaRPr lang="es-ES_tradnl" sz="1800" dirty="0"/>
          </a:p>
        </p:txBody>
      </p:sp>
      <p:sp>
        <p:nvSpPr>
          <p:cNvPr id="3" name="Título 2"/>
          <p:cNvSpPr>
            <a:spLocks noGrp="1"/>
          </p:cNvSpPr>
          <p:nvPr>
            <p:ph type="title"/>
          </p:nvPr>
        </p:nvSpPr>
        <p:spPr/>
        <p:txBody>
          <a:bodyPr>
            <a:normAutofit/>
          </a:bodyPr>
          <a:lstStyle/>
          <a:p>
            <a:r>
              <a:rPr lang="es-ES_tradnl" sz="3600" dirty="0"/>
              <a:t>Agenda</a:t>
            </a:r>
          </a:p>
        </p:txBody>
      </p:sp>
    </p:spTree>
    <p:extLst>
      <p:ext uri="{BB962C8B-B14F-4D97-AF65-F5344CB8AC3E}">
        <p14:creationId xmlns:p14="http://schemas.microsoft.com/office/powerpoint/2010/main" val="16224835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Testing Concept </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244600" y="838200"/>
            <a:ext cx="7899400" cy="392457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05DC69-86E9-4B95-A307-DBA6A3F65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763" y="1555364"/>
            <a:ext cx="848969" cy="110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C17AF64F-9748-49C5-A79B-D0B632EFE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039" y="2963832"/>
            <a:ext cx="922417" cy="108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7">
            <a:extLst>
              <a:ext uri="{FF2B5EF4-FFF2-40B4-BE49-F238E27FC236}">
                <a16:creationId xmlns:a16="http://schemas.microsoft.com/office/drawing/2014/main" id="{93E28A19-AEB5-45B6-8C92-5F88111AE846}"/>
              </a:ext>
            </a:extLst>
          </p:cNvPr>
          <p:cNvSpPr txBox="1">
            <a:spLocks noChangeArrowheads="1"/>
          </p:cNvSpPr>
          <p:nvPr/>
        </p:nvSpPr>
        <p:spPr bwMode="auto">
          <a:xfrm>
            <a:off x="2538147" y="1749784"/>
            <a:ext cx="1641772" cy="1045607"/>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Samsung Popular Models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S9</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S9 Plus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Notes 8</a:t>
            </a:r>
          </a:p>
        </p:txBody>
      </p:sp>
      <p:sp>
        <p:nvSpPr>
          <p:cNvPr id="7" name="Text Box 28">
            <a:extLst>
              <a:ext uri="{FF2B5EF4-FFF2-40B4-BE49-F238E27FC236}">
                <a16:creationId xmlns:a16="http://schemas.microsoft.com/office/drawing/2014/main" id="{C16E9552-D892-4BB7-9AA9-D54EB4498DBC}"/>
              </a:ext>
            </a:extLst>
          </p:cNvPr>
          <p:cNvSpPr txBox="1">
            <a:spLocks noChangeArrowheads="1"/>
          </p:cNvSpPr>
          <p:nvPr/>
        </p:nvSpPr>
        <p:spPr bwMode="auto">
          <a:xfrm>
            <a:off x="4122674" y="1733583"/>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8" name="Text Box 57">
            <a:extLst>
              <a:ext uri="{FF2B5EF4-FFF2-40B4-BE49-F238E27FC236}">
                <a16:creationId xmlns:a16="http://schemas.microsoft.com/office/drawing/2014/main" id="{E5DCDCDC-01A5-44AD-BB04-EF04D077B936}"/>
              </a:ext>
            </a:extLst>
          </p:cNvPr>
          <p:cNvSpPr txBox="1">
            <a:spLocks noChangeArrowheads="1"/>
          </p:cNvSpPr>
          <p:nvPr/>
        </p:nvSpPr>
        <p:spPr bwMode="auto">
          <a:xfrm>
            <a:off x="4782623" y="1749784"/>
            <a:ext cx="1266973" cy="1265603"/>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Android Version</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Pie (9)</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Oreo  (8)</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Nougat  (7)</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Marshmallow (6)</a:t>
            </a:r>
          </a:p>
        </p:txBody>
      </p:sp>
      <p:sp>
        <p:nvSpPr>
          <p:cNvPr id="9" name="Text Box 28">
            <a:extLst>
              <a:ext uri="{FF2B5EF4-FFF2-40B4-BE49-F238E27FC236}">
                <a16:creationId xmlns:a16="http://schemas.microsoft.com/office/drawing/2014/main" id="{F7476ABC-379A-4876-81DF-293034ECEEC6}"/>
              </a:ext>
            </a:extLst>
          </p:cNvPr>
          <p:cNvSpPr txBox="1">
            <a:spLocks noChangeArrowheads="1"/>
          </p:cNvSpPr>
          <p:nvPr/>
        </p:nvSpPr>
        <p:spPr bwMode="auto">
          <a:xfrm>
            <a:off x="6012872" y="1723862"/>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a:t>
            </a:r>
          </a:p>
        </p:txBody>
      </p:sp>
      <p:sp>
        <p:nvSpPr>
          <p:cNvPr id="10" name="Text Box 57">
            <a:extLst>
              <a:ext uri="{FF2B5EF4-FFF2-40B4-BE49-F238E27FC236}">
                <a16:creationId xmlns:a16="http://schemas.microsoft.com/office/drawing/2014/main" id="{81A11593-CA34-43C2-8592-79C67928A316}"/>
              </a:ext>
            </a:extLst>
          </p:cNvPr>
          <p:cNvSpPr txBox="1">
            <a:spLocks noChangeArrowheads="1"/>
          </p:cNvSpPr>
          <p:nvPr/>
        </p:nvSpPr>
        <p:spPr bwMode="auto">
          <a:xfrm>
            <a:off x="6605854" y="1891279"/>
            <a:ext cx="1258332" cy="720582"/>
          </a:xfrm>
          <a:prstGeom prst="rect">
            <a:avLst/>
          </a:prstGeom>
          <a:solidFill>
            <a:srgbClr val="FF990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1 Test Case need to be run 12 times</a:t>
            </a:r>
          </a:p>
        </p:txBody>
      </p:sp>
      <p:sp>
        <p:nvSpPr>
          <p:cNvPr id="11" name="Text Box 57">
            <a:extLst>
              <a:ext uri="{FF2B5EF4-FFF2-40B4-BE49-F238E27FC236}">
                <a16:creationId xmlns:a16="http://schemas.microsoft.com/office/drawing/2014/main" id="{D02553C9-5EA6-448B-8107-1C5CBDDC5770}"/>
              </a:ext>
            </a:extLst>
          </p:cNvPr>
          <p:cNvSpPr txBox="1">
            <a:spLocks noChangeArrowheads="1"/>
          </p:cNvSpPr>
          <p:nvPr/>
        </p:nvSpPr>
        <p:spPr bwMode="auto">
          <a:xfrm>
            <a:off x="2514385" y="3068603"/>
            <a:ext cx="1479755" cy="1045607"/>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Nexus Popular Models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One</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S</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Galaxy Nexus</a:t>
            </a:r>
          </a:p>
        </p:txBody>
      </p:sp>
      <p:sp>
        <p:nvSpPr>
          <p:cNvPr id="12" name="Text Box 28">
            <a:extLst>
              <a:ext uri="{FF2B5EF4-FFF2-40B4-BE49-F238E27FC236}">
                <a16:creationId xmlns:a16="http://schemas.microsoft.com/office/drawing/2014/main" id="{F9A98F5D-07C9-45DC-87BC-631432E4679A}"/>
              </a:ext>
            </a:extLst>
          </p:cNvPr>
          <p:cNvSpPr txBox="1">
            <a:spLocks noChangeArrowheads="1"/>
          </p:cNvSpPr>
          <p:nvPr/>
        </p:nvSpPr>
        <p:spPr bwMode="auto">
          <a:xfrm>
            <a:off x="4098911" y="3051321"/>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X</a:t>
            </a:r>
          </a:p>
        </p:txBody>
      </p:sp>
      <p:sp>
        <p:nvSpPr>
          <p:cNvPr id="13" name="Text Box 57">
            <a:extLst>
              <a:ext uri="{FF2B5EF4-FFF2-40B4-BE49-F238E27FC236}">
                <a16:creationId xmlns:a16="http://schemas.microsoft.com/office/drawing/2014/main" id="{7E2AE634-6D59-4A2A-B76F-CD6DE9EC717E}"/>
              </a:ext>
            </a:extLst>
          </p:cNvPr>
          <p:cNvSpPr txBox="1">
            <a:spLocks noChangeArrowheads="1"/>
          </p:cNvSpPr>
          <p:nvPr/>
        </p:nvSpPr>
        <p:spPr bwMode="auto">
          <a:xfrm>
            <a:off x="4759940" y="3068603"/>
            <a:ext cx="1209727" cy="898964"/>
          </a:xfrm>
          <a:prstGeom prst="rect">
            <a:avLst/>
          </a:prstGeom>
          <a:solidFill>
            <a:srgbClr val="0277BD"/>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nSpc>
                <a:spcPct val="100000"/>
              </a:lnSpc>
              <a:spcBef>
                <a:spcPct val="50000"/>
              </a:spcBef>
              <a:spcAft>
                <a:spcPct val="0"/>
              </a:spcAft>
              <a:buClrTx/>
              <a:buSzTx/>
              <a:buFontTx/>
              <a:buNone/>
              <a:defRPr/>
            </a:pPr>
            <a:r>
              <a:rPr lang="en-US" altLang="es-MX" sz="953" b="1" dirty="0">
                <a:solidFill>
                  <a:schemeClr val="bg1"/>
                </a:solidFill>
              </a:rPr>
              <a:t>Android Version</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Pie (9)</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Oreo  (8)</a:t>
            </a:r>
          </a:p>
          <a:p>
            <a:pPr marL="194424" indent="-194424">
              <a:lnSpc>
                <a:spcPct val="100000"/>
              </a:lnSpc>
              <a:spcBef>
                <a:spcPct val="50000"/>
              </a:spcBef>
              <a:spcAft>
                <a:spcPct val="0"/>
              </a:spcAft>
              <a:buClrTx/>
              <a:buSzTx/>
              <a:buFont typeface="Arial" panose="020B0604020202020204" pitchFamily="34" charset="0"/>
              <a:buChar char="•"/>
              <a:defRPr/>
            </a:pPr>
            <a:r>
              <a:rPr lang="en-US" altLang="es-MX" sz="953" b="1" dirty="0">
                <a:solidFill>
                  <a:schemeClr val="bg1"/>
                </a:solidFill>
              </a:rPr>
              <a:t>Nougat  (7)</a:t>
            </a:r>
          </a:p>
        </p:txBody>
      </p:sp>
      <p:sp>
        <p:nvSpPr>
          <p:cNvPr id="14" name="Text Box 28">
            <a:extLst>
              <a:ext uri="{FF2B5EF4-FFF2-40B4-BE49-F238E27FC236}">
                <a16:creationId xmlns:a16="http://schemas.microsoft.com/office/drawing/2014/main" id="{4E9D9455-A1E0-4BC4-8F28-C7A7D5341635}"/>
              </a:ext>
            </a:extLst>
          </p:cNvPr>
          <p:cNvSpPr txBox="1">
            <a:spLocks noChangeArrowheads="1"/>
          </p:cNvSpPr>
          <p:nvPr/>
        </p:nvSpPr>
        <p:spPr bwMode="auto">
          <a:xfrm>
            <a:off x="5989110" y="3041600"/>
            <a:ext cx="678311" cy="9299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Aft>
                <a:spcPct val="0"/>
              </a:spcAft>
              <a:buClr>
                <a:schemeClr val="accent1"/>
              </a:buClr>
              <a:buSzPct val="80000"/>
              <a:buFont typeface="Wingdings" panose="05000000000000000000" pitchFamily="2" charset="2"/>
              <a:buNone/>
            </a:pPr>
            <a:r>
              <a:rPr lang="en-US" altLang="es-MX" sz="5443">
                <a:solidFill>
                  <a:srgbClr val="800000"/>
                </a:solidFill>
                <a:cs typeface="Arial Unicode MS" pitchFamily="32" charset="0"/>
              </a:rPr>
              <a:t>=</a:t>
            </a:r>
          </a:p>
        </p:txBody>
      </p:sp>
      <p:sp>
        <p:nvSpPr>
          <p:cNvPr id="15" name="Text Box 57">
            <a:extLst>
              <a:ext uri="{FF2B5EF4-FFF2-40B4-BE49-F238E27FC236}">
                <a16:creationId xmlns:a16="http://schemas.microsoft.com/office/drawing/2014/main" id="{888D2486-1AEA-401D-BFF5-863FDEFF4B58}"/>
              </a:ext>
            </a:extLst>
          </p:cNvPr>
          <p:cNvSpPr txBox="1">
            <a:spLocks noChangeArrowheads="1"/>
          </p:cNvSpPr>
          <p:nvPr/>
        </p:nvSpPr>
        <p:spPr bwMode="auto">
          <a:xfrm>
            <a:off x="6583172" y="3209018"/>
            <a:ext cx="1258332" cy="720582"/>
          </a:xfrm>
          <a:prstGeom prst="rect">
            <a:avLst/>
          </a:prstGeom>
          <a:solidFill>
            <a:srgbClr val="FF990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1 Test Case need to be run 9 times</a:t>
            </a:r>
          </a:p>
        </p:txBody>
      </p:sp>
      <p:sp>
        <p:nvSpPr>
          <p:cNvPr id="16" name="Text Box 57">
            <a:extLst>
              <a:ext uri="{FF2B5EF4-FFF2-40B4-BE49-F238E27FC236}">
                <a16:creationId xmlns:a16="http://schemas.microsoft.com/office/drawing/2014/main" id="{57C8535F-924B-49B7-84AF-7D574AF90CE8}"/>
              </a:ext>
            </a:extLst>
          </p:cNvPr>
          <p:cNvSpPr txBox="1">
            <a:spLocks noChangeArrowheads="1"/>
          </p:cNvSpPr>
          <p:nvPr/>
        </p:nvSpPr>
        <p:spPr bwMode="auto">
          <a:xfrm>
            <a:off x="1481796" y="4298852"/>
            <a:ext cx="3544932" cy="511166"/>
          </a:xfrm>
          <a:prstGeom prst="rect">
            <a:avLst/>
          </a:prstGeom>
          <a:solidFill>
            <a:srgbClr val="92D05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Include Regression Test to verify if the hotfix/fix not broke current functionality</a:t>
            </a:r>
          </a:p>
        </p:txBody>
      </p:sp>
      <p:sp>
        <p:nvSpPr>
          <p:cNvPr id="17" name="Text Box 57">
            <a:extLst>
              <a:ext uri="{FF2B5EF4-FFF2-40B4-BE49-F238E27FC236}">
                <a16:creationId xmlns:a16="http://schemas.microsoft.com/office/drawing/2014/main" id="{C036E1AC-59D3-46B1-86AB-BA4AC87902A8}"/>
              </a:ext>
            </a:extLst>
          </p:cNvPr>
          <p:cNvSpPr txBox="1">
            <a:spLocks noChangeArrowheads="1"/>
          </p:cNvSpPr>
          <p:nvPr/>
        </p:nvSpPr>
        <p:spPr bwMode="auto">
          <a:xfrm>
            <a:off x="5209268" y="4253487"/>
            <a:ext cx="2491821" cy="615874"/>
          </a:xfrm>
          <a:prstGeom prst="rect">
            <a:avLst/>
          </a:prstGeom>
          <a:solidFill>
            <a:srgbClr val="92D050"/>
          </a:solidFill>
          <a:ln w="9525">
            <a:solidFill>
              <a:schemeClr val="tx1"/>
            </a:solidFill>
            <a:miter lim="800000"/>
            <a:headEnd/>
            <a:tailEnd/>
          </a:ln>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lnSpc>
                <a:spcPct val="100000"/>
              </a:lnSpc>
              <a:spcBef>
                <a:spcPct val="50000"/>
              </a:spcBef>
              <a:spcAft>
                <a:spcPct val="0"/>
              </a:spcAft>
              <a:buClrTx/>
              <a:buSzTx/>
              <a:buFontTx/>
              <a:buNone/>
            </a:pPr>
            <a:r>
              <a:rPr lang="en-US" altLang="es-MX" sz="1361" b="1">
                <a:solidFill>
                  <a:schemeClr val="bg1"/>
                </a:solidFill>
              </a:rPr>
              <a:t>TC time x Device = 10 min</a:t>
            </a:r>
          </a:p>
          <a:p>
            <a:pPr algn="ctr">
              <a:lnSpc>
                <a:spcPct val="100000"/>
              </a:lnSpc>
              <a:spcBef>
                <a:spcPct val="50000"/>
              </a:spcBef>
              <a:spcAft>
                <a:spcPct val="0"/>
              </a:spcAft>
              <a:buClrTx/>
              <a:buSzTx/>
              <a:buFontTx/>
              <a:buNone/>
            </a:pPr>
            <a:r>
              <a:rPr lang="en-US" altLang="es-MX" sz="1361" b="1">
                <a:solidFill>
                  <a:schemeClr val="bg1"/>
                </a:solidFill>
              </a:rPr>
              <a:t>Retest  ≈ 2 hrs </a:t>
            </a:r>
          </a:p>
        </p:txBody>
      </p:sp>
    </p:spTree>
    <p:extLst>
      <p:ext uri="{BB962C8B-B14F-4D97-AF65-F5344CB8AC3E}">
        <p14:creationId xmlns:p14="http://schemas.microsoft.com/office/powerpoint/2010/main" val="25139776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Methodologies and Process in class</a:t>
            </a:r>
            <a:endParaRPr lang="es-ES_tradnl" dirty="0"/>
          </a:p>
        </p:txBody>
      </p:sp>
    </p:spTree>
    <p:extLst>
      <p:ext uri="{BB962C8B-B14F-4D97-AF65-F5344CB8AC3E}">
        <p14:creationId xmlns:p14="http://schemas.microsoft.com/office/powerpoint/2010/main" val="110869191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About the Course</a:t>
            </a:r>
            <a:endParaRPr lang="es-ES_tradnl" sz="3600" dirty="0"/>
          </a:p>
        </p:txBody>
      </p:sp>
      <p:sp>
        <p:nvSpPr>
          <p:cNvPr id="10" name="Marcador de contenido 1">
            <a:extLst>
              <a:ext uri="{FF2B5EF4-FFF2-40B4-BE49-F238E27FC236}">
                <a16:creationId xmlns:a16="http://schemas.microsoft.com/office/drawing/2014/main" id="{08236D5C-AA11-47FD-A1CF-55F62E9F4DF6}"/>
              </a:ext>
            </a:extLst>
          </p:cNvPr>
          <p:cNvSpPr>
            <a:spLocks noGrp="1"/>
          </p:cNvSpPr>
          <p:nvPr>
            <p:ph sz="quarter" idx="10"/>
          </p:nvPr>
        </p:nvSpPr>
        <p:spPr>
          <a:xfrm>
            <a:off x="596529" y="1551264"/>
            <a:ext cx="8085137" cy="3338512"/>
          </a:xfrm>
        </p:spPr>
        <p:txBody>
          <a:bodyPr>
            <a:normAutofit fontScale="92500" lnSpcReduction="10000"/>
          </a:bodyPr>
          <a:lstStyle/>
          <a:p>
            <a:pPr>
              <a:buFont typeface="Wingdings" panose="05000000000000000000" pitchFamily="2" charset="2"/>
              <a:buChar char="Ø"/>
            </a:pPr>
            <a:r>
              <a:rPr lang="es-MX" sz="1600" b="1" dirty="0"/>
              <a:t>Agenda</a:t>
            </a:r>
          </a:p>
          <a:p>
            <a:pPr lvl="2">
              <a:buFont typeface="Wingdings" panose="05000000000000000000" pitchFamily="2" charset="2"/>
              <a:buChar char="ü"/>
            </a:pPr>
            <a:r>
              <a:rPr lang="es-ES_tradnl" sz="1600" dirty="0"/>
              <a:t>Presentations</a:t>
            </a:r>
          </a:p>
          <a:p>
            <a:pPr lvl="2">
              <a:buFont typeface="Wingdings" panose="05000000000000000000" pitchFamily="2" charset="2"/>
              <a:buChar char="ü"/>
            </a:pPr>
            <a:endParaRPr lang="es-ES_tradnl" sz="1600" dirty="0"/>
          </a:p>
          <a:p>
            <a:pPr lvl="2">
              <a:buFont typeface="Wingdings" panose="05000000000000000000" pitchFamily="2" charset="2"/>
              <a:buChar char="ü"/>
            </a:pPr>
            <a:endParaRPr lang="es-ES_tradnl" sz="1600" dirty="0"/>
          </a:p>
          <a:p>
            <a:pPr lvl="2">
              <a:buFont typeface="Wingdings" panose="05000000000000000000" pitchFamily="2" charset="2"/>
              <a:buChar char="ü"/>
            </a:pPr>
            <a:r>
              <a:rPr lang="es-ES_tradnl" sz="1600" dirty="0"/>
              <a:t>Group dynamics</a:t>
            </a:r>
          </a:p>
          <a:p>
            <a:pPr lvl="2">
              <a:buFont typeface="Wingdings" panose="05000000000000000000" pitchFamily="2" charset="2"/>
              <a:buChar char="ü"/>
            </a:pPr>
            <a:endParaRPr lang="es-ES_tradnl" sz="1600" dirty="0"/>
          </a:p>
          <a:p>
            <a:pPr lvl="2">
              <a:buFont typeface="Wingdings" panose="05000000000000000000" pitchFamily="2" charset="2"/>
              <a:buChar char="ü"/>
            </a:pPr>
            <a:endParaRPr lang="es-ES_tradnl" sz="1600" dirty="0"/>
          </a:p>
          <a:p>
            <a:pPr lvl="2">
              <a:buFont typeface="Wingdings" panose="05000000000000000000" pitchFamily="2" charset="2"/>
              <a:buChar char="ü"/>
            </a:pPr>
            <a:endParaRPr lang="es-ES_tradnl" sz="1600" dirty="0"/>
          </a:p>
          <a:p>
            <a:pPr lvl="2">
              <a:buFont typeface="Wingdings" panose="05000000000000000000" pitchFamily="2" charset="2"/>
              <a:buChar char="ü"/>
            </a:pPr>
            <a:r>
              <a:rPr lang="es-ES_tradnl" sz="1600" dirty="0"/>
              <a:t>Story Telling</a:t>
            </a:r>
          </a:p>
          <a:p>
            <a:pPr lvl="2">
              <a:buFont typeface="Wingdings" panose="05000000000000000000" pitchFamily="2" charset="2"/>
              <a:buChar char="ü"/>
            </a:pPr>
            <a:r>
              <a:rPr lang="en-ZA" sz="1600" dirty="0">
                <a:latin typeface="Arial" panose="020B0604020202020204" pitchFamily="34" charset="0"/>
                <a:cs typeface="Arial" panose="020B0604020202020204" pitchFamily="34" charset="0"/>
              </a:rPr>
              <a:t>Case Method</a:t>
            </a:r>
            <a:endParaRPr lang="es-ES_tradnl" sz="1600" dirty="0"/>
          </a:p>
          <a:p>
            <a:pPr lvl="2">
              <a:buFont typeface="Wingdings" panose="05000000000000000000" pitchFamily="2" charset="2"/>
              <a:buChar char="ü"/>
            </a:pPr>
            <a:endParaRPr lang="es-ES_tradnl" sz="1600" dirty="0"/>
          </a:p>
          <a:p>
            <a:pPr lvl="2">
              <a:buFont typeface="Wingdings" panose="05000000000000000000" pitchFamily="2" charset="2"/>
              <a:buChar char="ü"/>
            </a:pPr>
            <a:endParaRPr lang="es-ES_tradnl" sz="1600" dirty="0"/>
          </a:p>
          <a:p>
            <a:pPr lvl="2">
              <a:buFont typeface="Wingdings" panose="05000000000000000000" pitchFamily="2" charset="2"/>
              <a:buChar char="ü"/>
            </a:pPr>
            <a:r>
              <a:rPr lang="es-ES_tradnl" sz="1600" dirty="0"/>
              <a:t>Breaks</a:t>
            </a:r>
          </a:p>
          <a:p>
            <a:pPr lvl="1">
              <a:buFont typeface="Wingdings" panose="05000000000000000000" pitchFamily="2" charset="2"/>
              <a:buChar char="q"/>
            </a:pPr>
            <a:endParaRPr lang="es-ES_tradnl" sz="1200" dirty="0"/>
          </a:p>
        </p:txBody>
      </p:sp>
      <p:pic>
        <p:nvPicPr>
          <p:cNvPr id="11" name="Picture 10">
            <a:extLst>
              <a:ext uri="{FF2B5EF4-FFF2-40B4-BE49-F238E27FC236}">
                <a16:creationId xmlns:a16="http://schemas.microsoft.com/office/drawing/2014/main" id="{18C526E3-0453-48C1-BFEC-EF1D23ABF49B}"/>
              </a:ext>
            </a:extLst>
          </p:cNvPr>
          <p:cNvPicPr>
            <a:picLocks noChangeAspect="1"/>
          </p:cNvPicPr>
          <p:nvPr/>
        </p:nvPicPr>
        <p:blipFill>
          <a:blip r:embed="rId3"/>
          <a:stretch>
            <a:fillRect/>
          </a:stretch>
        </p:blipFill>
        <p:spPr>
          <a:xfrm>
            <a:off x="4973425" y="2571750"/>
            <a:ext cx="797683" cy="568605"/>
          </a:xfrm>
          <a:prstGeom prst="rect">
            <a:avLst/>
          </a:prstGeom>
        </p:spPr>
      </p:pic>
      <p:pic>
        <p:nvPicPr>
          <p:cNvPr id="12" name="Picture 11">
            <a:extLst>
              <a:ext uri="{FF2B5EF4-FFF2-40B4-BE49-F238E27FC236}">
                <a16:creationId xmlns:a16="http://schemas.microsoft.com/office/drawing/2014/main" id="{99C55335-9429-44DA-B1AA-DF2E168AA876}"/>
              </a:ext>
            </a:extLst>
          </p:cNvPr>
          <p:cNvPicPr>
            <a:picLocks noChangeAspect="1"/>
          </p:cNvPicPr>
          <p:nvPr/>
        </p:nvPicPr>
        <p:blipFill>
          <a:blip r:embed="rId4"/>
          <a:stretch>
            <a:fillRect/>
          </a:stretch>
        </p:blipFill>
        <p:spPr>
          <a:xfrm>
            <a:off x="5064544" y="4302828"/>
            <a:ext cx="706564" cy="680669"/>
          </a:xfrm>
          <a:prstGeom prst="rect">
            <a:avLst/>
          </a:prstGeom>
        </p:spPr>
      </p:pic>
      <p:pic>
        <p:nvPicPr>
          <p:cNvPr id="13" name="Picture 12">
            <a:extLst>
              <a:ext uri="{FF2B5EF4-FFF2-40B4-BE49-F238E27FC236}">
                <a16:creationId xmlns:a16="http://schemas.microsoft.com/office/drawing/2014/main" id="{79739E5B-FA5C-4828-89DF-5F5D80B12A09}"/>
              </a:ext>
            </a:extLst>
          </p:cNvPr>
          <p:cNvPicPr>
            <a:picLocks noChangeAspect="1"/>
          </p:cNvPicPr>
          <p:nvPr/>
        </p:nvPicPr>
        <p:blipFill>
          <a:blip r:embed="rId5"/>
          <a:stretch>
            <a:fillRect/>
          </a:stretch>
        </p:blipFill>
        <p:spPr>
          <a:xfrm>
            <a:off x="5056449" y="3452979"/>
            <a:ext cx="706565" cy="714460"/>
          </a:xfrm>
          <a:prstGeom prst="rect">
            <a:avLst/>
          </a:prstGeom>
        </p:spPr>
      </p:pic>
      <p:sp>
        <p:nvSpPr>
          <p:cNvPr id="14" name="Arrow: Right 13">
            <a:extLst>
              <a:ext uri="{FF2B5EF4-FFF2-40B4-BE49-F238E27FC236}">
                <a16:creationId xmlns:a16="http://schemas.microsoft.com/office/drawing/2014/main" id="{765037A6-2073-4E01-9E6F-E740D1C6462A}"/>
              </a:ext>
            </a:extLst>
          </p:cNvPr>
          <p:cNvSpPr/>
          <p:nvPr/>
        </p:nvSpPr>
        <p:spPr>
          <a:xfrm>
            <a:off x="2598486" y="4406150"/>
            <a:ext cx="2286039" cy="474026"/>
          </a:xfrm>
          <a:prstGeom prst="rightArrow">
            <a:avLst/>
          </a:prstGeom>
          <a:solidFill>
            <a:srgbClr val="13426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5" name="Arrow: Right 14">
            <a:extLst>
              <a:ext uri="{FF2B5EF4-FFF2-40B4-BE49-F238E27FC236}">
                <a16:creationId xmlns:a16="http://schemas.microsoft.com/office/drawing/2014/main" id="{403AE8CA-02E2-4E97-9454-99ADA10F54FB}"/>
              </a:ext>
            </a:extLst>
          </p:cNvPr>
          <p:cNvSpPr/>
          <p:nvPr/>
        </p:nvSpPr>
        <p:spPr>
          <a:xfrm>
            <a:off x="3055627" y="3563359"/>
            <a:ext cx="1828898" cy="474026"/>
          </a:xfrm>
          <a:prstGeom prst="rightArrow">
            <a:avLst/>
          </a:prstGeom>
          <a:solidFill>
            <a:srgbClr val="13426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6" name="Arrow: Right 15">
            <a:extLst>
              <a:ext uri="{FF2B5EF4-FFF2-40B4-BE49-F238E27FC236}">
                <a16:creationId xmlns:a16="http://schemas.microsoft.com/office/drawing/2014/main" id="{F706E253-A8E6-4BD2-B222-0BA70A4DFE2E}"/>
              </a:ext>
            </a:extLst>
          </p:cNvPr>
          <p:cNvSpPr/>
          <p:nvPr/>
        </p:nvSpPr>
        <p:spPr>
          <a:xfrm>
            <a:off x="3378200" y="2638372"/>
            <a:ext cx="1506325" cy="474026"/>
          </a:xfrm>
          <a:prstGeom prst="rightArrow">
            <a:avLst/>
          </a:prstGeom>
          <a:solidFill>
            <a:srgbClr val="13426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pic>
        <p:nvPicPr>
          <p:cNvPr id="17" name="Picture 16">
            <a:extLst>
              <a:ext uri="{FF2B5EF4-FFF2-40B4-BE49-F238E27FC236}">
                <a16:creationId xmlns:a16="http://schemas.microsoft.com/office/drawing/2014/main" id="{11F86DB2-6D04-42F1-BAF6-F33213D064A8}"/>
              </a:ext>
            </a:extLst>
          </p:cNvPr>
          <p:cNvPicPr>
            <a:picLocks noChangeAspect="1"/>
          </p:cNvPicPr>
          <p:nvPr/>
        </p:nvPicPr>
        <p:blipFill>
          <a:blip r:embed="rId6"/>
          <a:stretch>
            <a:fillRect/>
          </a:stretch>
        </p:blipFill>
        <p:spPr>
          <a:xfrm>
            <a:off x="4973425" y="1745415"/>
            <a:ext cx="612585" cy="568605"/>
          </a:xfrm>
          <a:prstGeom prst="rect">
            <a:avLst/>
          </a:prstGeom>
        </p:spPr>
      </p:pic>
      <p:pic>
        <p:nvPicPr>
          <p:cNvPr id="18" name="Picture 17">
            <a:extLst>
              <a:ext uri="{FF2B5EF4-FFF2-40B4-BE49-F238E27FC236}">
                <a16:creationId xmlns:a16="http://schemas.microsoft.com/office/drawing/2014/main" id="{07A2BF9C-7846-4EFE-B92D-4E0E01ADAF32}"/>
              </a:ext>
            </a:extLst>
          </p:cNvPr>
          <p:cNvPicPr>
            <a:picLocks noChangeAspect="1"/>
          </p:cNvPicPr>
          <p:nvPr/>
        </p:nvPicPr>
        <p:blipFill>
          <a:blip r:embed="rId7"/>
          <a:stretch>
            <a:fillRect/>
          </a:stretch>
        </p:blipFill>
        <p:spPr>
          <a:xfrm>
            <a:off x="5747460" y="1745415"/>
            <a:ext cx="468409" cy="548807"/>
          </a:xfrm>
          <a:prstGeom prst="rect">
            <a:avLst/>
          </a:prstGeom>
        </p:spPr>
      </p:pic>
      <p:sp>
        <p:nvSpPr>
          <p:cNvPr id="19" name="Arrow: Right 18">
            <a:extLst>
              <a:ext uri="{FF2B5EF4-FFF2-40B4-BE49-F238E27FC236}">
                <a16:creationId xmlns:a16="http://schemas.microsoft.com/office/drawing/2014/main" id="{26203347-83D8-452B-9A07-DFAD502C35D9}"/>
              </a:ext>
            </a:extLst>
          </p:cNvPr>
          <p:cNvSpPr/>
          <p:nvPr/>
        </p:nvSpPr>
        <p:spPr>
          <a:xfrm>
            <a:off x="3274591" y="1792705"/>
            <a:ext cx="1609933" cy="474026"/>
          </a:xfrm>
          <a:prstGeom prst="rightArrow">
            <a:avLst/>
          </a:prstGeom>
          <a:solidFill>
            <a:srgbClr val="13426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pic>
        <p:nvPicPr>
          <p:cNvPr id="20" name="Picture 19">
            <a:extLst>
              <a:ext uri="{FF2B5EF4-FFF2-40B4-BE49-F238E27FC236}">
                <a16:creationId xmlns:a16="http://schemas.microsoft.com/office/drawing/2014/main" id="{CBF7F334-F7FF-45FE-A74B-8A504A1A3CC2}"/>
              </a:ext>
            </a:extLst>
          </p:cNvPr>
          <p:cNvPicPr>
            <a:picLocks noChangeAspect="1"/>
          </p:cNvPicPr>
          <p:nvPr/>
        </p:nvPicPr>
        <p:blipFill>
          <a:blip r:embed="rId8"/>
          <a:stretch>
            <a:fillRect/>
          </a:stretch>
        </p:blipFill>
        <p:spPr>
          <a:xfrm>
            <a:off x="6293625" y="1735515"/>
            <a:ext cx="715226" cy="568605"/>
          </a:xfrm>
          <a:prstGeom prst="rect">
            <a:avLst/>
          </a:prstGeom>
        </p:spPr>
      </p:pic>
      <p:pic>
        <p:nvPicPr>
          <p:cNvPr id="21" name="Picture 20">
            <a:extLst>
              <a:ext uri="{FF2B5EF4-FFF2-40B4-BE49-F238E27FC236}">
                <a16:creationId xmlns:a16="http://schemas.microsoft.com/office/drawing/2014/main" id="{0264E782-1816-45DF-9648-14C24B8E1A57}"/>
              </a:ext>
            </a:extLst>
          </p:cNvPr>
          <p:cNvPicPr>
            <a:picLocks noChangeAspect="1"/>
          </p:cNvPicPr>
          <p:nvPr/>
        </p:nvPicPr>
        <p:blipFill>
          <a:blip r:embed="rId9"/>
          <a:stretch>
            <a:fillRect/>
          </a:stretch>
        </p:blipFill>
        <p:spPr>
          <a:xfrm>
            <a:off x="7890798" y="1756876"/>
            <a:ext cx="484728" cy="592104"/>
          </a:xfrm>
          <a:prstGeom prst="rect">
            <a:avLst/>
          </a:prstGeom>
        </p:spPr>
      </p:pic>
      <p:pic>
        <p:nvPicPr>
          <p:cNvPr id="22" name="Picture 21">
            <a:extLst>
              <a:ext uri="{FF2B5EF4-FFF2-40B4-BE49-F238E27FC236}">
                <a16:creationId xmlns:a16="http://schemas.microsoft.com/office/drawing/2014/main" id="{F621D4CA-3AB1-43C4-BFEE-70411998E4D9}"/>
              </a:ext>
            </a:extLst>
          </p:cNvPr>
          <p:cNvPicPr>
            <a:picLocks noChangeAspect="1"/>
          </p:cNvPicPr>
          <p:nvPr/>
        </p:nvPicPr>
        <p:blipFill>
          <a:blip r:embed="rId10"/>
          <a:stretch>
            <a:fillRect/>
          </a:stretch>
        </p:blipFill>
        <p:spPr>
          <a:xfrm>
            <a:off x="7041107" y="1774088"/>
            <a:ext cx="735554" cy="521315"/>
          </a:xfrm>
          <a:prstGeom prst="rect">
            <a:avLst/>
          </a:prstGeom>
        </p:spPr>
      </p:pic>
      <p:pic>
        <p:nvPicPr>
          <p:cNvPr id="23" name="Picture 22">
            <a:extLst>
              <a:ext uri="{FF2B5EF4-FFF2-40B4-BE49-F238E27FC236}">
                <a16:creationId xmlns:a16="http://schemas.microsoft.com/office/drawing/2014/main" id="{E14BF834-DEC1-4D53-9CE0-F45949A14E8D}"/>
              </a:ext>
            </a:extLst>
          </p:cNvPr>
          <p:cNvPicPr>
            <a:picLocks noChangeAspect="1"/>
          </p:cNvPicPr>
          <p:nvPr/>
        </p:nvPicPr>
        <p:blipFill>
          <a:blip r:embed="rId11"/>
          <a:stretch>
            <a:fillRect/>
          </a:stretch>
        </p:blipFill>
        <p:spPr>
          <a:xfrm>
            <a:off x="8417901" y="1759159"/>
            <a:ext cx="672412" cy="599116"/>
          </a:xfrm>
          <a:prstGeom prst="rect">
            <a:avLst/>
          </a:prstGeom>
        </p:spPr>
      </p:pic>
      <p:pic>
        <p:nvPicPr>
          <p:cNvPr id="24" name="Picture 23">
            <a:extLst>
              <a:ext uri="{FF2B5EF4-FFF2-40B4-BE49-F238E27FC236}">
                <a16:creationId xmlns:a16="http://schemas.microsoft.com/office/drawing/2014/main" id="{730D5CE1-45DD-448B-B251-DA875378D9DA}"/>
              </a:ext>
            </a:extLst>
          </p:cNvPr>
          <p:cNvPicPr>
            <a:picLocks noChangeAspect="1"/>
          </p:cNvPicPr>
          <p:nvPr/>
        </p:nvPicPr>
        <p:blipFill>
          <a:blip r:embed="rId12"/>
          <a:stretch>
            <a:fillRect/>
          </a:stretch>
        </p:blipFill>
        <p:spPr>
          <a:xfrm>
            <a:off x="7042319" y="3495560"/>
            <a:ext cx="715226" cy="671879"/>
          </a:xfrm>
          <a:prstGeom prst="rect">
            <a:avLst/>
          </a:prstGeom>
        </p:spPr>
      </p:pic>
      <p:pic>
        <p:nvPicPr>
          <p:cNvPr id="25" name="Picture 24">
            <a:extLst>
              <a:ext uri="{FF2B5EF4-FFF2-40B4-BE49-F238E27FC236}">
                <a16:creationId xmlns:a16="http://schemas.microsoft.com/office/drawing/2014/main" id="{FBD5C300-23C5-47DF-AE2A-6B582A18FDB5}"/>
              </a:ext>
            </a:extLst>
          </p:cNvPr>
          <p:cNvPicPr>
            <a:picLocks noChangeAspect="1"/>
          </p:cNvPicPr>
          <p:nvPr/>
        </p:nvPicPr>
        <p:blipFill>
          <a:blip r:embed="rId13"/>
          <a:stretch>
            <a:fillRect/>
          </a:stretch>
        </p:blipFill>
        <p:spPr>
          <a:xfrm>
            <a:off x="5981664" y="3388124"/>
            <a:ext cx="912631" cy="824496"/>
          </a:xfrm>
          <a:prstGeom prst="rect">
            <a:avLst/>
          </a:prstGeom>
        </p:spPr>
      </p:pic>
    </p:spTree>
    <p:extLst>
      <p:ext uri="{BB962C8B-B14F-4D97-AF65-F5344CB8AC3E}">
        <p14:creationId xmlns:p14="http://schemas.microsoft.com/office/powerpoint/2010/main" val="8034911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Scrum </a:t>
            </a:r>
            <a:endParaRPr lang="es-ES_tradnl" sz="3600" dirty="0"/>
          </a:p>
        </p:txBody>
      </p:sp>
      <p:pic>
        <p:nvPicPr>
          <p:cNvPr id="86" name="Picture 85">
            <a:extLst>
              <a:ext uri="{FF2B5EF4-FFF2-40B4-BE49-F238E27FC236}">
                <a16:creationId xmlns:a16="http://schemas.microsoft.com/office/drawing/2014/main" id="{95EC502D-DC54-46E9-850A-C1D04F5F89CA}"/>
              </a:ext>
            </a:extLst>
          </p:cNvPr>
          <p:cNvPicPr>
            <a:picLocks noChangeAspect="1"/>
          </p:cNvPicPr>
          <p:nvPr/>
        </p:nvPicPr>
        <p:blipFill>
          <a:blip r:embed="rId3"/>
          <a:stretch>
            <a:fillRect/>
          </a:stretch>
        </p:blipFill>
        <p:spPr>
          <a:xfrm>
            <a:off x="1275258" y="1502355"/>
            <a:ext cx="7868742" cy="3315896"/>
          </a:xfrm>
          <a:prstGeom prst="rect">
            <a:avLst/>
          </a:prstGeom>
        </p:spPr>
      </p:pic>
    </p:spTree>
    <p:extLst>
      <p:ext uri="{BB962C8B-B14F-4D97-AF65-F5344CB8AC3E}">
        <p14:creationId xmlns:p14="http://schemas.microsoft.com/office/powerpoint/2010/main" val="419866298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Roles</a:t>
            </a:r>
            <a:endParaRPr lang="es-ES_tradnl" sz="3600" dirty="0"/>
          </a:p>
        </p:txBody>
      </p:sp>
      <p:graphicFrame>
        <p:nvGraphicFramePr>
          <p:cNvPr id="4" name="Table 3">
            <a:extLst>
              <a:ext uri="{FF2B5EF4-FFF2-40B4-BE49-F238E27FC236}">
                <a16:creationId xmlns:a16="http://schemas.microsoft.com/office/drawing/2014/main" id="{474BE23F-BA72-4C06-883C-71F6048A6400}"/>
              </a:ext>
            </a:extLst>
          </p:cNvPr>
          <p:cNvGraphicFramePr>
            <a:graphicFrameLocks noGrp="1"/>
          </p:cNvGraphicFramePr>
          <p:nvPr>
            <p:extLst>
              <p:ext uri="{D42A27DB-BD31-4B8C-83A1-F6EECF244321}">
                <p14:modId xmlns:p14="http://schemas.microsoft.com/office/powerpoint/2010/main" val="4063986137"/>
              </p:ext>
            </p:extLst>
          </p:nvPr>
        </p:nvGraphicFramePr>
        <p:xfrm>
          <a:off x="1398895" y="1291590"/>
          <a:ext cx="7472148" cy="2560320"/>
        </p:xfrm>
        <a:graphic>
          <a:graphicData uri="http://schemas.openxmlformats.org/drawingml/2006/table">
            <a:tbl>
              <a:tblPr firstRow="1" firstCol="1" bandRow="1">
                <a:tableStyleId>{7E9639D4-E3E2-4D34-9284-5A2195B3D0D7}</a:tableStyleId>
              </a:tblPr>
              <a:tblGrid>
                <a:gridCol w="3736074">
                  <a:extLst>
                    <a:ext uri="{9D8B030D-6E8A-4147-A177-3AD203B41FA5}">
                      <a16:colId xmlns:a16="http://schemas.microsoft.com/office/drawing/2014/main" val="1477129416"/>
                    </a:ext>
                  </a:extLst>
                </a:gridCol>
                <a:gridCol w="3736074">
                  <a:extLst>
                    <a:ext uri="{9D8B030D-6E8A-4147-A177-3AD203B41FA5}">
                      <a16:colId xmlns:a16="http://schemas.microsoft.com/office/drawing/2014/main" val="3358550076"/>
                    </a:ext>
                  </a:extLst>
                </a:gridCol>
              </a:tblGrid>
              <a:tr h="0">
                <a:tc>
                  <a:txBody>
                    <a:bodyPr/>
                    <a:lstStyle/>
                    <a:p>
                      <a:pPr marL="0" marR="0" algn="just">
                        <a:spcBef>
                          <a:spcPts val="0"/>
                        </a:spcBef>
                        <a:spcAft>
                          <a:spcPts val="1000"/>
                        </a:spcAft>
                      </a:pPr>
                      <a:r>
                        <a:rPr lang="en-US" sz="1200" kern="1200" dirty="0"/>
                        <a:t>Roles</a:t>
                      </a:r>
                      <a:endParaRPr lang="en-US" sz="1200" kern="1200" dirty="0">
                        <a:solidFill>
                          <a:schemeClr val="tx1"/>
                        </a:solidFill>
                        <a:latin typeface="Arial" charset="0"/>
                        <a:ea typeface="+mn-ea"/>
                        <a:cs typeface="Arial" charset="0"/>
                      </a:endParaRPr>
                    </a:p>
                  </a:txBody>
                  <a:tcPr marL="68580" marR="68580" marT="0" marB="0" anchor="ctr"/>
                </a:tc>
                <a:tc>
                  <a:txBody>
                    <a:bodyPr/>
                    <a:lstStyle/>
                    <a:p>
                      <a:pPr marL="0" marR="0" algn="just">
                        <a:spcBef>
                          <a:spcPts val="0"/>
                        </a:spcBef>
                        <a:spcAft>
                          <a:spcPts val="1000"/>
                        </a:spcAft>
                      </a:pPr>
                      <a:r>
                        <a:rPr lang="en-US" sz="1200" kern="1200" dirty="0"/>
                        <a:t>Responsibilities</a:t>
                      </a:r>
                      <a:endParaRPr lang="en-US" sz="1200" kern="1200" dirty="0">
                        <a:solidFill>
                          <a:schemeClr val="tx1"/>
                        </a:solidFill>
                        <a:latin typeface="Arial" charset="0"/>
                        <a:ea typeface="+mn-ea"/>
                        <a:cs typeface="Arial" charset="0"/>
                      </a:endParaRPr>
                    </a:p>
                  </a:txBody>
                  <a:tcPr marL="68580" marR="68580" marT="0" marB="0" anchor="ctr"/>
                </a:tc>
                <a:extLst>
                  <a:ext uri="{0D108BD9-81ED-4DB2-BD59-A6C34878D82A}">
                    <a16:rowId xmlns:a16="http://schemas.microsoft.com/office/drawing/2014/main" val="1026909112"/>
                  </a:ext>
                </a:extLst>
              </a:tr>
              <a:tr h="0">
                <a:tc>
                  <a:txBody>
                    <a:bodyPr/>
                    <a:lstStyle/>
                    <a:p>
                      <a:pPr marL="0" marR="0" algn="just">
                        <a:spcBef>
                          <a:spcPts val="0"/>
                        </a:spcBef>
                        <a:spcAft>
                          <a:spcPts val="1000"/>
                        </a:spcAft>
                      </a:pPr>
                      <a:r>
                        <a:rPr lang="en-US" sz="1200" kern="1200" dirty="0"/>
                        <a:t>Product Owner</a:t>
                      </a:r>
                      <a:endParaRPr lang="en-US" sz="1200" kern="1200" dirty="0">
                        <a:solidFill>
                          <a:schemeClr val="tx1"/>
                        </a:solidFill>
                        <a:latin typeface="Arial" charset="0"/>
                        <a:ea typeface="+mn-ea"/>
                        <a:cs typeface="Arial" charset="0"/>
                      </a:endParaRPr>
                    </a:p>
                  </a:txBody>
                  <a:tcPr marL="68580" marR="68580" marT="0" marB="0" anchor="ctr"/>
                </a:tc>
                <a:tc>
                  <a:txBody>
                    <a:bodyPr/>
                    <a:lstStyle/>
                    <a:p>
                      <a:pPr marL="0" marR="0" algn="just">
                        <a:spcBef>
                          <a:spcPts val="0"/>
                        </a:spcBef>
                        <a:spcAft>
                          <a:spcPts val="1000"/>
                        </a:spcAft>
                      </a:pPr>
                      <a:r>
                        <a:rPr lang="en-US" sz="1200" kern="1200" dirty="0"/>
                        <a:t>Responsible for the overall direction of the project</a:t>
                      </a:r>
                      <a:endParaRPr lang="en-US" sz="1200" kern="1200" dirty="0">
                        <a:solidFill>
                          <a:schemeClr val="tx1"/>
                        </a:solidFill>
                        <a:latin typeface="Arial" charset="0"/>
                        <a:ea typeface="+mn-ea"/>
                        <a:cs typeface="Arial" charset="0"/>
                      </a:endParaRPr>
                    </a:p>
                  </a:txBody>
                  <a:tcPr marL="68580" marR="68580" marT="0" marB="0" anchor="ctr"/>
                </a:tc>
                <a:extLst>
                  <a:ext uri="{0D108BD9-81ED-4DB2-BD59-A6C34878D82A}">
                    <a16:rowId xmlns:a16="http://schemas.microsoft.com/office/drawing/2014/main" val="3700976095"/>
                  </a:ext>
                </a:extLst>
              </a:tr>
              <a:tr h="0">
                <a:tc>
                  <a:txBody>
                    <a:bodyPr/>
                    <a:lstStyle/>
                    <a:p>
                      <a:pPr marL="0" marR="0" algn="just">
                        <a:spcBef>
                          <a:spcPts val="0"/>
                        </a:spcBef>
                        <a:spcAft>
                          <a:spcPts val="1000"/>
                        </a:spcAft>
                      </a:pPr>
                      <a:r>
                        <a:rPr lang="en-US" sz="1200" kern="1200" dirty="0"/>
                        <a:t>Scrum master (PM)</a:t>
                      </a:r>
                      <a:endParaRPr lang="en-US" sz="1200" kern="1200" dirty="0">
                        <a:solidFill>
                          <a:schemeClr val="tx1"/>
                        </a:solidFill>
                        <a:latin typeface="Arial" charset="0"/>
                        <a:ea typeface="+mn-ea"/>
                        <a:cs typeface="Arial" charset="0"/>
                      </a:endParaRPr>
                    </a:p>
                  </a:txBody>
                  <a:tcPr marL="68580" marR="68580" marT="0" marB="0" anchor="ctr"/>
                </a:tc>
                <a:tc>
                  <a:txBody>
                    <a:bodyPr/>
                    <a:lstStyle/>
                    <a:p>
                      <a:pPr marL="0" marR="0" algn="just">
                        <a:spcBef>
                          <a:spcPts val="0"/>
                        </a:spcBef>
                        <a:spcAft>
                          <a:spcPts val="1000"/>
                        </a:spcAft>
                      </a:pPr>
                      <a:r>
                        <a:rPr lang="en-US" sz="1200" kern="1200" dirty="0"/>
                        <a:t>Responsible of ensuring a good relationship between the team and product owner and progress reporting</a:t>
                      </a:r>
                      <a:endParaRPr lang="en-US" sz="1200" kern="1200" dirty="0">
                        <a:solidFill>
                          <a:schemeClr val="tx1"/>
                        </a:solidFill>
                        <a:latin typeface="Arial" charset="0"/>
                        <a:ea typeface="+mn-ea"/>
                        <a:cs typeface="Arial" charset="0"/>
                      </a:endParaRPr>
                    </a:p>
                  </a:txBody>
                  <a:tcPr marL="68580" marR="68580" marT="0" marB="0" anchor="ctr"/>
                </a:tc>
                <a:extLst>
                  <a:ext uri="{0D108BD9-81ED-4DB2-BD59-A6C34878D82A}">
                    <a16:rowId xmlns:a16="http://schemas.microsoft.com/office/drawing/2014/main" val="2406670453"/>
                  </a:ext>
                </a:extLst>
              </a:tr>
              <a:tr h="0">
                <a:tc>
                  <a:txBody>
                    <a:bodyPr/>
                    <a:lstStyle/>
                    <a:p>
                      <a:pPr marL="0" marR="0" algn="just">
                        <a:spcBef>
                          <a:spcPts val="0"/>
                        </a:spcBef>
                        <a:spcAft>
                          <a:spcPts val="1000"/>
                        </a:spcAft>
                      </a:pPr>
                      <a:r>
                        <a:rPr lang="en-US" sz="1200" kern="1200" dirty="0"/>
                        <a:t>Consultant</a:t>
                      </a:r>
                      <a:endParaRPr lang="en-US" sz="1200" kern="1200" dirty="0">
                        <a:solidFill>
                          <a:schemeClr val="tx1"/>
                        </a:solidFill>
                        <a:latin typeface="Arial" charset="0"/>
                        <a:ea typeface="+mn-ea"/>
                        <a:cs typeface="Arial" charset="0"/>
                      </a:endParaRPr>
                    </a:p>
                  </a:txBody>
                  <a:tcPr marL="68580" marR="68580" marT="0" marB="0" anchor="ctr"/>
                </a:tc>
                <a:tc>
                  <a:txBody>
                    <a:bodyPr/>
                    <a:lstStyle/>
                    <a:p>
                      <a:pPr marL="0" marR="0" algn="just">
                        <a:spcBef>
                          <a:spcPts val="0"/>
                        </a:spcBef>
                        <a:spcAft>
                          <a:spcPts val="1000"/>
                        </a:spcAft>
                      </a:pPr>
                      <a:r>
                        <a:rPr lang="en-US" sz="1200" kern="1200" dirty="0"/>
                        <a:t>Responsible for design, architecture and implementation of the AMX (Automation Mobile Experience) infrastructure.</a:t>
                      </a:r>
                      <a:endParaRPr lang="en-US" sz="1200" kern="1200" dirty="0">
                        <a:solidFill>
                          <a:schemeClr val="tx1"/>
                        </a:solidFill>
                        <a:latin typeface="Arial" charset="0"/>
                        <a:ea typeface="+mn-ea"/>
                        <a:cs typeface="Arial" charset="0"/>
                      </a:endParaRPr>
                    </a:p>
                  </a:txBody>
                  <a:tcPr marL="68580" marR="68580" marT="0" marB="0" anchor="ctr"/>
                </a:tc>
                <a:extLst>
                  <a:ext uri="{0D108BD9-81ED-4DB2-BD59-A6C34878D82A}">
                    <a16:rowId xmlns:a16="http://schemas.microsoft.com/office/drawing/2014/main" val="2124567940"/>
                  </a:ext>
                </a:extLst>
              </a:tr>
              <a:tr h="0">
                <a:tc>
                  <a:txBody>
                    <a:bodyPr/>
                    <a:lstStyle/>
                    <a:p>
                      <a:pPr marL="0" marR="0" algn="just">
                        <a:spcBef>
                          <a:spcPts val="0"/>
                        </a:spcBef>
                        <a:spcAft>
                          <a:spcPts val="1000"/>
                        </a:spcAft>
                      </a:pPr>
                      <a:r>
                        <a:rPr lang="en-US" sz="1200" kern="1200" dirty="0"/>
                        <a:t>SDET (Software Development Engineer in Test)</a:t>
                      </a:r>
                      <a:endParaRPr lang="en-US" sz="1200" kern="1200" dirty="0">
                        <a:solidFill>
                          <a:schemeClr val="tx1"/>
                        </a:solidFill>
                        <a:latin typeface="Arial" charset="0"/>
                        <a:ea typeface="+mn-ea"/>
                        <a:cs typeface="Arial" charset="0"/>
                      </a:endParaRPr>
                    </a:p>
                  </a:txBody>
                  <a:tcPr marL="68580" marR="68580" marT="0" marB="0" anchor="ctr"/>
                </a:tc>
                <a:tc>
                  <a:txBody>
                    <a:bodyPr/>
                    <a:lstStyle/>
                    <a:p>
                      <a:pPr marL="0" marR="0" algn="just">
                        <a:spcBef>
                          <a:spcPts val="0"/>
                        </a:spcBef>
                        <a:spcAft>
                          <a:spcPts val="1000"/>
                        </a:spcAft>
                      </a:pPr>
                      <a:r>
                        <a:rPr lang="en-US" sz="1200" kern="1200" dirty="0"/>
                        <a:t>Responsible for the development of the core of the AMX Framework</a:t>
                      </a:r>
                      <a:endParaRPr lang="en-US" sz="1200" kern="1200" dirty="0">
                        <a:solidFill>
                          <a:schemeClr val="tx1"/>
                        </a:solidFill>
                        <a:latin typeface="Arial" charset="0"/>
                        <a:ea typeface="+mn-ea"/>
                        <a:cs typeface="Arial" charset="0"/>
                      </a:endParaRPr>
                    </a:p>
                  </a:txBody>
                  <a:tcPr marL="68580" marR="68580" marT="0" marB="0" anchor="ctr"/>
                </a:tc>
                <a:extLst>
                  <a:ext uri="{0D108BD9-81ED-4DB2-BD59-A6C34878D82A}">
                    <a16:rowId xmlns:a16="http://schemas.microsoft.com/office/drawing/2014/main" val="2158733441"/>
                  </a:ext>
                </a:extLst>
              </a:tr>
              <a:tr h="0">
                <a:tc>
                  <a:txBody>
                    <a:bodyPr/>
                    <a:lstStyle/>
                    <a:p>
                      <a:pPr marL="0" marR="0" algn="just">
                        <a:spcBef>
                          <a:spcPts val="0"/>
                        </a:spcBef>
                        <a:spcAft>
                          <a:spcPts val="1000"/>
                        </a:spcAft>
                        <a:tabLst>
                          <a:tab pos="1051560" algn="l"/>
                        </a:tabLst>
                      </a:pPr>
                      <a:r>
                        <a:rPr lang="en-US" sz="1200" kern="1200" dirty="0"/>
                        <a:t>Database Engineer</a:t>
                      </a:r>
                      <a:endParaRPr lang="en-US" sz="1200" kern="1200" dirty="0">
                        <a:solidFill>
                          <a:schemeClr val="tx1"/>
                        </a:solidFill>
                        <a:latin typeface="Arial" charset="0"/>
                        <a:ea typeface="+mn-ea"/>
                        <a:cs typeface="Arial" charset="0"/>
                      </a:endParaRPr>
                    </a:p>
                  </a:txBody>
                  <a:tcPr marL="68580" marR="68580" marT="0" marB="0" anchor="ctr"/>
                </a:tc>
                <a:tc>
                  <a:txBody>
                    <a:bodyPr/>
                    <a:lstStyle/>
                    <a:p>
                      <a:pPr marL="0" marR="0" algn="just">
                        <a:spcBef>
                          <a:spcPts val="0"/>
                        </a:spcBef>
                        <a:spcAft>
                          <a:spcPts val="1000"/>
                        </a:spcAft>
                      </a:pPr>
                      <a:r>
                        <a:rPr lang="en-US" sz="1200" kern="1200" dirty="0"/>
                        <a:t>Responsible for the design and maintenance of the database</a:t>
                      </a:r>
                      <a:endParaRPr lang="en-US" sz="1200" kern="1200" dirty="0">
                        <a:solidFill>
                          <a:schemeClr val="tx1"/>
                        </a:solidFill>
                        <a:latin typeface="Arial" charset="0"/>
                        <a:ea typeface="+mn-ea"/>
                        <a:cs typeface="Arial" charset="0"/>
                      </a:endParaRPr>
                    </a:p>
                  </a:txBody>
                  <a:tcPr marL="68580" marR="68580" marT="0" marB="0" anchor="ctr"/>
                </a:tc>
                <a:extLst>
                  <a:ext uri="{0D108BD9-81ED-4DB2-BD59-A6C34878D82A}">
                    <a16:rowId xmlns:a16="http://schemas.microsoft.com/office/drawing/2014/main" val="3143707097"/>
                  </a:ext>
                </a:extLst>
              </a:tr>
              <a:tr h="0">
                <a:tc>
                  <a:txBody>
                    <a:bodyPr/>
                    <a:lstStyle/>
                    <a:p>
                      <a:pPr marL="0" marR="0" algn="just">
                        <a:spcBef>
                          <a:spcPts val="0"/>
                        </a:spcBef>
                        <a:spcAft>
                          <a:spcPts val="1000"/>
                        </a:spcAft>
                        <a:tabLst>
                          <a:tab pos="1051560" algn="l"/>
                        </a:tabLst>
                      </a:pPr>
                      <a:r>
                        <a:rPr lang="en-US" sz="1200" kern="1200" dirty="0"/>
                        <a:t>UI/UX Engineer</a:t>
                      </a:r>
                      <a:endParaRPr lang="en-US" sz="1200" kern="1200" dirty="0">
                        <a:solidFill>
                          <a:schemeClr val="tx1"/>
                        </a:solidFill>
                        <a:latin typeface="Arial" charset="0"/>
                        <a:ea typeface="+mn-ea"/>
                        <a:cs typeface="Arial" charset="0"/>
                      </a:endParaRPr>
                    </a:p>
                  </a:txBody>
                  <a:tcPr marL="68580" marR="68580" marT="0" marB="0" anchor="ctr"/>
                </a:tc>
                <a:tc>
                  <a:txBody>
                    <a:bodyPr/>
                    <a:lstStyle/>
                    <a:p>
                      <a:pPr marL="0" marR="0" algn="just">
                        <a:spcBef>
                          <a:spcPts val="0"/>
                        </a:spcBef>
                        <a:spcAft>
                          <a:spcPts val="1000"/>
                        </a:spcAft>
                      </a:pPr>
                      <a:r>
                        <a:rPr lang="en-US" sz="1200" kern="1200" dirty="0"/>
                        <a:t>Responsible for the overall look &amp; feel of the AMX</a:t>
                      </a:r>
                      <a:endParaRPr lang="en-US" sz="1200" kern="1200" dirty="0">
                        <a:solidFill>
                          <a:schemeClr val="tx1"/>
                        </a:solidFill>
                        <a:latin typeface="Arial" charset="0"/>
                        <a:ea typeface="+mn-ea"/>
                        <a:cs typeface="Arial" charset="0"/>
                      </a:endParaRPr>
                    </a:p>
                  </a:txBody>
                  <a:tcPr marL="68580" marR="68580" marT="0" marB="0" anchor="ctr"/>
                </a:tc>
                <a:extLst>
                  <a:ext uri="{0D108BD9-81ED-4DB2-BD59-A6C34878D82A}">
                    <a16:rowId xmlns:a16="http://schemas.microsoft.com/office/drawing/2014/main" val="2029931510"/>
                  </a:ext>
                </a:extLst>
              </a:tr>
              <a:tr h="0">
                <a:tc>
                  <a:txBody>
                    <a:bodyPr/>
                    <a:lstStyle/>
                    <a:p>
                      <a:pPr marL="0" marR="0" algn="just">
                        <a:spcBef>
                          <a:spcPts val="0"/>
                        </a:spcBef>
                        <a:spcAft>
                          <a:spcPts val="1000"/>
                        </a:spcAft>
                        <a:tabLst>
                          <a:tab pos="899160" algn="l"/>
                        </a:tabLst>
                      </a:pPr>
                      <a:r>
                        <a:rPr lang="en-US" sz="1200" kern="1200" dirty="0"/>
                        <a:t>Tester</a:t>
                      </a:r>
                      <a:endParaRPr lang="en-US" sz="1200" kern="1200" dirty="0">
                        <a:solidFill>
                          <a:schemeClr val="tx1"/>
                        </a:solidFill>
                        <a:latin typeface="Arial" charset="0"/>
                        <a:ea typeface="+mn-ea"/>
                        <a:cs typeface="Arial" charset="0"/>
                      </a:endParaRPr>
                    </a:p>
                  </a:txBody>
                  <a:tcPr marL="68580" marR="68580" marT="0" marB="0" anchor="ctr"/>
                </a:tc>
                <a:tc>
                  <a:txBody>
                    <a:bodyPr/>
                    <a:lstStyle/>
                    <a:p>
                      <a:pPr marL="0" marR="0" algn="just">
                        <a:spcBef>
                          <a:spcPts val="0"/>
                        </a:spcBef>
                        <a:spcAft>
                          <a:spcPts val="1000"/>
                        </a:spcAft>
                      </a:pPr>
                      <a:r>
                        <a:rPr lang="en-US" sz="1200" kern="1200" dirty="0"/>
                        <a:t>Responsible for testing the various portions of the application including end-to-end deployment</a:t>
                      </a:r>
                      <a:endParaRPr lang="en-US" sz="1200" kern="1200" dirty="0">
                        <a:solidFill>
                          <a:schemeClr val="tx1"/>
                        </a:solidFill>
                        <a:latin typeface="Arial" charset="0"/>
                        <a:ea typeface="+mn-ea"/>
                        <a:cs typeface="Arial" charset="0"/>
                      </a:endParaRPr>
                    </a:p>
                  </a:txBody>
                  <a:tcPr marL="68580" marR="68580" marT="0" marB="0" anchor="ctr"/>
                </a:tc>
                <a:extLst>
                  <a:ext uri="{0D108BD9-81ED-4DB2-BD59-A6C34878D82A}">
                    <a16:rowId xmlns:a16="http://schemas.microsoft.com/office/drawing/2014/main" val="1518173697"/>
                  </a:ext>
                </a:extLst>
              </a:tr>
            </a:tbl>
          </a:graphicData>
        </a:graphic>
      </p:graphicFrame>
    </p:spTree>
    <p:extLst>
      <p:ext uri="{BB962C8B-B14F-4D97-AF65-F5344CB8AC3E}">
        <p14:creationId xmlns:p14="http://schemas.microsoft.com/office/powerpoint/2010/main" val="30936503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Tools</a:t>
            </a:r>
            <a:endParaRPr lang="es-ES_tradnl" dirty="0"/>
          </a:p>
        </p:txBody>
      </p:sp>
    </p:spTree>
    <p:extLst>
      <p:ext uri="{BB962C8B-B14F-4D97-AF65-F5344CB8AC3E}">
        <p14:creationId xmlns:p14="http://schemas.microsoft.com/office/powerpoint/2010/main" val="210571885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5704B-A718-48B2-B371-41DF8E35297A}"/>
              </a:ext>
            </a:extLst>
          </p:cNvPr>
          <p:cNvSpPr>
            <a:spLocks noGrp="1"/>
          </p:cNvSpPr>
          <p:nvPr>
            <p:ph type="title"/>
          </p:nvPr>
        </p:nvSpPr>
        <p:spPr/>
        <p:txBody>
          <a:bodyPr/>
          <a:lstStyle/>
          <a:p>
            <a:r>
              <a:rPr lang="en-US" dirty="0"/>
              <a:t>Tools</a:t>
            </a:r>
            <a:endParaRPr lang="es-ES" dirty="0"/>
          </a:p>
        </p:txBody>
      </p:sp>
      <p:pic>
        <p:nvPicPr>
          <p:cNvPr id="2050" name="Picture 2" descr="https://lh5.googleusercontent.com/EITht_0PbCvb8gG0slnX5fRxS5IZHfrlPkz4tlHdUZcFE7Z_oMKfakRq23fOFzK3aKTq0uLGbSlF6HxQxwhfdfiMDDxBwBGjrfkq1PLntXXYocUcvL7ZpcVVt_ci8lHnbsLOc-f5EMo">
            <a:extLst>
              <a:ext uri="{FF2B5EF4-FFF2-40B4-BE49-F238E27FC236}">
                <a16:creationId xmlns:a16="http://schemas.microsoft.com/office/drawing/2014/main" id="{4A569527-1303-48D8-8C26-DB289E10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959326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lh6.googleusercontent.com/p8R7VmSQx58Q1xlHW47qIIxxo2BKXTl7YYVEEt6gS71L2omC-fdQ0UYqGYN1lxcI4Z0zmmGhJMow7DUDLQlYoQ-ciWpepkGp3Qzr4TPeWKdRaDgBOS994UBsapJKxFmhD83RAfroqD4">
            <a:extLst>
              <a:ext uri="{FF2B5EF4-FFF2-40B4-BE49-F238E27FC236}">
                <a16:creationId xmlns:a16="http://schemas.microsoft.com/office/drawing/2014/main" id="{E226A4BC-8C8A-46E0-923C-8F170C3E0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177" y="1566770"/>
            <a:ext cx="1164784"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5.googleusercontent.com/qLtE8pKM99rrYJ3VyTBtssCS30Hyw6xHsqDDALviGHOEiO2op_foXPDONYOFMeORk78yEIy2vIu3nYn7Psaf5ZwQp1ekcCPFHYj7kBel2iiBSOd3dzCfICriDgp4OWhPtaucKI_zvqg">
            <a:extLst>
              <a:ext uri="{FF2B5EF4-FFF2-40B4-BE49-F238E27FC236}">
                <a16:creationId xmlns:a16="http://schemas.microsoft.com/office/drawing/2014/main" id="{05E70628-7F09-46FE-AD6C-C2A06AB37A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113" y="3612307"/>
            <a:ext cx="814788" cy="8206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lh5.googleusercontent.com/2-kcM78t3PyipP3ZMpAQSFbZTuDOf5QnAs8FLoxqGKL2FAeGIO5jVSviyhzPoxKZOn-XOqQxWLDei6NA1nLeR6LAbbfNAIZr0rqbvyBqH2ax-tjG9pWSZZ5_OPLCI8NiwiEkf-emK14">
            <a:extLst>
              <a:ext uri="{FF2B5EF4-FFF2-40B4-BE49-F238E27FC236}">
                <a16:creationId xmlns:a16="http://schemas.microsoft.com/office/drawing/2014/main" id="{55647BC4-7BA0-4460-8B99-CBD5ADC732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950" y="2236089"/>
            <a:ext cx="1164784" cy="5280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E8B5AF-F921-4462-9DA4-8F3DE8A14E6B}"/>
              </a:ext>
            </a:extLst>
          </p:cNvPr>
          <p:cNvSpPr txBox="1"/>
          <p:nvPr/>
        </p:nvSpPr>
        <p:spPr>
          <a:xfrm>
            <a:off x="1419062" y="1206511"/>
            <a:ext cx="1678305" cy="369332"/>
          </a:xfrm>
          <a:prstGeom prst="rect">
            <a:avLst/>
          </a:prstGeom>
          <a:noFill/>
        </p:spPr>
        <p:txBody>
          <a:bodyPr wrap="square" rtlCol="0">
            <a:spAutoFit/>
          </a:bodyPr>
          <a:lstStyle/>
          <a:p>
            <a:pPr algn="ctr"/>
            <a:r>
              <a:rPr lang="en-US" b="1" dirty="0">
                <a:solidFill>
                  <a:schemeClr val="tx1">
                    <a:lumMod val="50000"/>
                    <a:lumOff val="50000"/>
                  </a:schemeClr>
                </a:solidFill>
                <a:latin typeface="Arial" charset="0"/>
                <a:cs typeface="Arial" charset="0"/>
              </a:rPr>
              <a:t>Development</a:t>
            </a:r>
            <a:endParaRPr lang="es-ES" b="1" dirty="0">
              <a:solidFill>
                <a:schemeClr val="tx1">
                  <a:lumMod val="50000"/>
                  <a:lumOff val="50000"/>
                </a:schemeClr>
              </a:solidFill>
              <a:latin typeface="Arial" charset="0"/>
              <a:cs typeface="Arial" charset="0"/>
            </a:endParaRPr>
          </a:p>
        </p:txBody>
      </p:sp>
      <p:pic>
        <p:nvPicPr>
          <p:cNvPr id="2061" name="Picture 13">
            <a:extLst>
              <a:ext uri="{FF2B5EF4-FFF2-40B4-BE49-F238E27FC236}">
                <a16:creationId xmlns:a16="http://schemas.microsoft.com/office/drawing/2014/main" id="{60DCDF16-209C-4AC4-85BF-7987673AB1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716" y="2594027"/>
            <a:ext cx="1281245" cy="42928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A55F6CBE-8B4F-4778-860D-87DD0F53A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29836" y="1588201"/>
            <a:ext cx="1931832" cy="570599"/>
          </a:xfrm>
          <a:prstGeom prst="rect">
            <a:avLst/>
          </a:prstGeom>
        </p:spPr>
      </p:pic>
      <p:pic>
        <p:nvPicPr>
          <p:cNvPr id="2065" name="Picture 17" descr="Image result for android logo">
            <a:extLst>
              <a:ext uri="{FF2B5EF4-FFF2-40B4-BE49-F238E27FC236}">
                <a16:creationId xmlns:a16="http://schemas.microsoft.com/office/drawing/2014/main" id="{3A7B0B66-FCF6-46EA-BFDD-42D755C26B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6215" y="2932138"/>
            <a:ext cx="1020254" cy="680169"/>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Image result for zephyr logo">
            <a:extLst>
              <a:ext uri="{FF2B5EF4-FFF2-40B4-BE49-F238E27FC236}">
                <a16:creationId xmlns:a16="http://schemas.microsoft.com/office/drawing/2014/main" id="{02DF972D-067F-4D26-B4CE-109B51B8A3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6525" y="1551831"/>
            <a:ext cx="1596296" cy="389426"/>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Image result for firebase logo">
            <a:extLst>
              <a:ext uri="{FF2B5EF4-FFF2-40B4-BE49-F238E27FC236}">
                <a16:creationId xmlns:a16="http://schemas.microsoft.com/office/drawing/2014/main" id="{C6CAA8F3-B160-4164-9F19-FC03DDA6AD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66525" y="2384167"/>
            <a:ext cx="1714500" cy="8572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850F8FD4-5D3F-4911-89F1-3E7501478A05}"/>
              </a:ext>
            </a:extLst>
          </p:cNvPr>
          <p:cNvSpPr txBox="1"/>
          <p:nvPr/>
        </p:nvSpPr>
        <p:spPr>
          <a:xfrm>
            <a:off x="6979814" y="1182499"/>
            <a:ext cx="1678305" cy="369332"/>
          </a:xfrm>
          <a:prstGeom prst="rect">
            <a:avLst/>
          </a:prstGeom>
          <a:noFill/>
        </p:spPr>
        <p:txBody>
          <a:bodyPr wrap="square" rtlCol="0">
            <a:spAutoFit/>
          </a:bodyPr>
          <a:lstStyle/>
          <a:p>
            <a:pPr algn="ctr"/>
            <a:r>
              <a:rPr lang="en-US" b="1" dirty="0">
                <a:solidFill>
                  <a:schemeClr val="tx1">
                    <a:lumMod val="50000"/>
                    <a:lumOff val="50000"/>
                  </a:schemeClr>
                </a:solidFill>
                <a:latin typeface="Arial" charset="0"/>
                <a:cs typeface="Arial" charset="0"/>
              </a:rPr>
              <a:t>Testing</a:t>
            </a:r>
            <a:endParaRPr lang="es-ES" b="1" dirty="0">
              <a:solidFill>
                <a:schemeClr val="tx1">
                  <a:lumMod val="50000"/>
                  <a:lumOff val="50000"/>
                </a:schemeClr>
              </a:solidFill>
              <a:latin typeface="Arial" charset="0"/>
              <a:cs typeface="Arial" charset="0"/>
            </a:endParaRPr>
          </a:p>
        </p:txBody>
      </p:sp>
      <p:sp>
        <p:nvSpPr>
          <p:cNvPr id="29" name="TextBox 28">
            <a:extLst>
              <a:ext uri="{FF2B5EF4-FFF2-40B4-BE49-F238E27FC236}">
                <a16:creationId xmlns:a16="http://schemas.microsoft.com/office/drawing/2014/main" id="{0F67D15F-3CCD-4C91-A8E0-45322242FFF7}"/>
              </a:ext>
            </a:extLst>
          </p:cNvPr>
          <p:cNvSpPr txBox="1"/>
          <p:nvPr/>
        </p:nvSpPr>
        <p:spPr>
          <a:xfrm>
            <a:off x="7061823" y="2312492"/>
            <a:ext cx="1678305" cy="369332"/>
          </a:xfrm>
          <a:prstGeom prst="rect">
            <a:avLst/>
          </a:prstGeom>
          <a:noFill/>
        </p:spPr>
        <p:txBody>
          <a:bodyPr wrap="square" rtlCol="0">
            <a:spAutoFit/>
          </a:bodyPr>
          <a:lstStyle/>
          <a:p>
            <a:pPr algn="ctr"/>
            <a:r>
              <a:rPr lang="en-US" b="1" dirty="0">
                <a:solidFill>
                  <a:schemeClr val="tx1">
                    <a:lumMod val="50000"/>
                    <a:lumOff val="50000"/>
                  </a:schemeClr>
                </a:solidFill>
                <a:latin typeface="Arial" charset="0"/>
                <a:cs typeface="Arial" charset="0"/>
              </a:rPr>
              <a:t>Database</a:t>
            </a:r>
            <a:endParaRPr lang="es-ES" b="1" dirty="0">
              <a:solidFill>
                <a:schemeClr val="tx1">
                  <a:lumMod val="50000"/>
                  <a:lumOff val="50000"/>
                </a:schemeClr>
              </a:solidFill>
              <a:latin typeface="Arial" charset="0"/>
              <a:cs typeface="Arial" charset="0"/>
            </a:endParaRPr>
          </a:p>
        </p:txBody>
      </p:sp>
      <p:sp>
        <p:nvSpPr>
          <p:cNvPr id="30" name="TextBox 29">
            <a:extLst>
              <a:ext uri="{FF2B5EF4-FFF2-40B4-BE49-F238E27FC236}">
                <a16:creationId xmlns:a16="http://schemas.microsoft.com/office/drawing/2014/main" id="{9B658ED2-1B11-422A-B62C-31284AFE8173}"/>
              </a:ext>
            </a:extLst>
          </p:cNvPr>
          <p:cNvSpPr txBox="1"/>
          <p:nvPr/>
        </p:nvSpPr>
        <p:spPr>
          <a:xfrm>
            <a:off x="7066525" y="3218587"/>
            <a:ext cx="1678305" cy="369332"/>
          </a:xfrm>
          <a:prstGeom prst="rect">
            <a:avLst/>
          </a:prstGeom>
          <a:noFill/>
        </p:spPr>
        <p:txBody>
          <a:bodyPr wrap="square" rtlCol="0">
            <a:spAutoFit/>
          </a:bodyPr>
          <a:lstStyle/>
          <a:p>
            <a:pPr algn="ctr"/>
            <a:r>
              <a:rPr lang="en-US" b="1" dirty="0">
                <a:solidFill>
                  <a:schemeClr val="tx1">
                    <a:lumMod val="50000"/>
                    <a:lumOff val="50000"/>
                  </a:schemeClr>
                </a:solidFill>
                <a:latin typeface="Arial" charset="0"/>
                <a:cs typeface="Arial" charset="0"/>
              </a:rPr>
              <a:t>Mobile Farm</a:t>
            </a:r>
            <a:endParaRPr lang="es-ES" b="1" dirty="0">
              <a:solidFill>
                <a:schemeClr val="tx1">
                  <a:lumMod val="50000"/>
                  <a:lumOff val="50000"/>
                </a:schemeClr>
              </a:solidFill>
              <a:latin typeface="Arial" charset="0"/>
              <a:cs typeface="Arial" charset="0"/>
            </a:endParaRPr>
          </a:p>
        </p:txBody>
      </p:sp>
      <p:sp>
        <p:nvSpPr>
          <p:cNvPr id="31" name="TextBox 30">
            <a:extLst>
              <a:ext uri="{FF2B5EF4-FFF2-40B4-BE49-F238E27FC236}">
                <a16:creationId xmlns:a16="http://schemas.microsoft.com/office/drawing/2014/main" id="{2B821C85-78C4-4252-9DBA-9822885A9F5F}"/>
              </a:ext>
            </a:extLst>
          </p:cNvPr>
          <p:cNvSpPr txBox="1"/>
          <p:nvPr/>
        </p:nvSpPr>
        <p:spPr>
          <a:xfrm>
            <a:off x="4200621" y="1198163"/>
            <a:ext cx="1678305" cy="369332"/>
          </a:xfrm>
          <a:prstGeom prst="rect">
            <a:avLst/>
          </a:prstGeom>
          <a:noFill/>
        </p:spPr>
        <p:txBody>
          <a:bodyPr wrap="square" rtlCol="0">
            <a:spAutoFit/>
          </a:bodyPr>
          <a:lstStyle/>
          <a:p>
            <a:pPr algn="ctr"/>
            <a:r>
              <a:rPr lang="en-US" b="1" dirty="0">
                <a:solidFill>
                  <a:schemeClr val="tx1">
                    <a:lumMod val="50000"/>
                    <a:lumOff val="50000"/>
                  </a:schemeClr>
                </a:solidFill>
                <a:latin typeface="Arial" charset="0"/>
                <a:cs typeface="Arial" charset="0"/>
              </a:rPr>
              <a:t>Management</a:t>
            </a:r>
            <a:endParaRPr lang="es-ES" b="1" dirty="0">
              <a:solidFill>
                <a:schemeClr val="tx1">
                  <a:lumMod val="50000"/>
                  <a:lumOff val="50000"/>
                </a:schemeClr>
              </a:solidFill>
              <a:latin typeface="Arial" charset="0"/>
              <a:cs typeface="Arial" charset="0"/>
            </a:endParaRPr>
          </a:p>
        </p:txBody>
      </p:sp>
    </p:spTree>
    <p:extLst>
      <p:ext uri="{BB962C8B-B14F-4D97-AF65-F5344CB8AC3E}">
        <p14:creationId xmlns:p14="http://schemas.microsoft.com/office/powerpoint/2010/main" val="322899489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UP Automation Framework</a:t>
            </a:r>
            <a:endParaRPr lang="es-ES_tradnl" dirty="0"/>
          </a:p>
        </p:txBody>
      </p:sp>
    </p:spTree>
    <p:extLst>
      <p:ext uri="{BB962C8B-B14F-4D97-AF65-F5344CB8AC3E}">
        <p14:creationId xmlns:p14="http://schemas.microsoft.com/office/powerpoint/2010/main" val="157130861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UP Automation Framework</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80384" y="886098"/>
            <a:ext cx="8783231" cy="584315"/>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0" lvl="0" indent="0" algn="ctr" defTabSz="449263" fontAlgn="base" hangingPunct="0">
              <a:spcBef>
                <a:spcPct val="0"/>
              </a:spcBef>
              <a:spcAft>
                <a:spcPct val="0"/>
              </a:spcAft>
              <a:buNone/>
              <a:defRPr/>
            </a:pPr>
            <a:r>
              <a:rPr lang="en-US" altLang="es-MX" sz="1800" b="1" dirty="0">
                <a:solidFill>
                  <a:srgbClr val="808080"/>
                </a:solidFill>
                <a:latin typeface="Arial" panose="020B0604020202020204" pitchFamily="34" charset="0"/>
                <a:ea typeface="SimSun" panose="02010600030101010101" pitchFamily="2" charset="-122"/>
                <a:cs typeface="+mn-cs"/>
              </a:rPr>
              <a:t>Big Picture </a:t>
            </a:r>
          </a:p>
          <a:p>
            <a:pPr marL="0" lvl="0" indent="0" defTabSz="449263" fontAlgn="base" hangingPunct="0">
              <a:spcBef>
                <a:spcPct val="0"/>
              </a:spcBef>
              <a:spcAft>
                <a:spcPct val="0"/>
              </a:spcAft>
              <a:buNone/>
              <a:defRPr/>
            </a:pPr>
            <a:endParaRPr lang="en-US" altLang="es-MX" sz="1800" b="1" dirty="0">
              <a:solidFill>
                <a:srgbClr val="808080"/>
              </a:solidFill>
              <a:latin typeface="Arial" panose="020B0604020202020204" pitchFamily="34" charset="0"/>
              <a:ea typeface="SimSun" panose="02010600030101010101" pitchFamily="2" charset="-122"/>
              <a:cs typeface="+mn-cs"/>
            </a:endParaRPr>
          </a:p>
        </p:txBody>
      </p:sp>
      <p:grpSp>
        <p:nvGrpSpPr>
          <p:cNvPr id="54" name="Group 20">
            <a:extLst>
              <a:ext uri="{FF2B5EF4-FFF2-40B4-BE49-F238E27FC236}">
                <a16:creationId xmlns:a16="http://schemas.microsoft.com/office/drawing/2014/main" id="{8664B224-4092-44F9-8329-FCE55A52BF74}"/>
              </a:ext>
            </a:extLst>
          </p:cNvPr>
          <p:cNvGrpSpPr>
            <a:grpSpLocks/>
          </p:cNvGrpSpPr>
          <p:nvPr/>
        </p:nvGrpSpPr>
        <p:grpSpPr bwMode="auto">
          <a:xfrm>
            <a:off x="1251634" y="1470413"/>
            <a:ext cx="7781112" cy="3673087"/>
            <a:chOff x="8319" y="762000"/>
            <a:chExt cx="9202165" cy="4431681"/>
          </a:xfrm>
        </p:grpSpPr>
        <p:graphicFrame>
          <p:nvGraphicFramePr>
            <p:cNvPr id="56" name="Content Placeholder 3">
              <a:extLst>
                <a:ext uri="{FF2B5EF4-FFF2-40B4-BE49-F238E27FC236}">
                  <a16:creationId xmlns:a16="http://schemas.microsoft.com/office/drawing/2014/main" id="{1CD56281-2786-4DF3-8131-92833F418EBA}"/>
                </a:ext>
              </a:extLst>
            </p:cNvPr>
            <p:cNvGraphicFramePr>
              <a:graphicFrameLocks/>
            </p:cNvGraphicFramePr>
            <p:nvPr/>
          </p:nvGraphicFramePr>
          <p:xfrm>
            <a:off x="76200" y="762000"/>
            <a:ext cx="5638800" cy="4431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7" name="Diagram 56">
              <a:extLst>
                <a:ext uri="{FF2B5EF4-FFF2-40B4-BE49-F238E27FC236}">
                  <a16:creationId xmlns:a16="http://schemas.microsoft.com/office/drawing/2014/main" id="{8FC73E4F-E1A5-439D-83C5-14EE2C65DD7D}"/>
                </a:ext>
              </a:extLst>
            </p:cNvPr>
            <p:cNvGraphicFramePr/>
            <p:nvPr/>
          </p:nvGraphicFramePr>
          <p:xfrm>
            <a:off x="5943600" y="1549400"/>
            <a:ext cx="2971800" cy="3475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8" name="Left-Right Arrow 4">
              <a:extLst>
                <a:ext uri="{FF2B5EF4-FFF2-40B4-BE49-F238E27FC236}">
                  <a16:creationId xmlns:a16="http://schemas.microsoft.com/office/drawing/2014/main" id="{1E446665-700E-4945-83EB-54877167E940}"/>
                </a:ext>
              </a:extLst>
            </p:cNvPr>
            <p:cNvSpPr/>
            <p:nvPr/>
          </p:nvSpPr>
          <p:spPr>
            <a:xfrm>
              <a:off x="8319" y="995121"/>
              <a:ext cx="5562600" cy="828815"/>
            </a:xfrm>
            <a:prstGeom prst="leftRightArrow">
              <a:avLst/>
            </a:prstGeom>
            <a:solidFill>
              <a:srgbClr val="7CCCF4"/>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sz="1089" b="1" dirty="0">
                  <a:solidFill>
                    <a:schemeClr val="tx1"/>
                  </a:solidFill>
                </a:rPr>
                <a:t>Design Framework</a:t>
              </a:r>
            </a:p>
          </p:txBody>
        </p:sp>
        <p:sp>
          <p:nvSpPr>
            <p:cNvPr id="59" name="Left-Right Arrow 5">
              <a:extLst>
                <a:ext uri="{FF2B5EF4-FFF2-40B4-BE49-F238E27FC236}">
                  <a16:creationId xmlns:a16="http://schemas.microsoft.com/office/drawing/2014/main" id="{A4E89D4D-32ED-4CC6-9A21-D17BE6A09810}"/>
                </a:ext>
              </a:extLst>
            </p:cNvPr>
            <p:cNvSpPr/>
            <p:nvPr/>
          </p:nvSpPr>
          <p:spPr>
            <a:xfrm>
              <a:off x="5648516" y="1098024"/>
              <a:ext cx="3561968" cy="623010"/>
            </a:xfrm>
            <a:prstGeom prst="leftRightArrow">
              <a:avLst/>
            </a:prstGeom>
            <a:solidFill>
              <a:srgbClr val="7CCCF4"/>
            </a:solidFill>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pPr algn="ctr">
                <a:defRPr/>
              </a:pPr>
              <a:r>
                <a:rPr lang="en-US" sz="1089" b="1" dirty="0">
                  <a:solidFill>
                    <a:schemeClr val="tx1"/>
                  </a:solidFill>
                </a:rPr>
                <a:t>Maintenance of Automated Project</a:t>
              </a:r>
            </a:p>
          </p:txBody>
        </p:sp>
        <p:sp>
          <p:nvSpPr>
            <p:cNvPr id="61" name="Rounded Rectangle 12">
              <a:extLst>
                <a:ext uri="{FF2B5EF4-FFF2-40B4-BE49-F238E27FC236}">
                  <a16:creationId xmlns:a16="http://schemas.microsoft.com/office/drawing/2014/main" id="{DD032412-CA5B-48C9-A80C-775E18897DE0}"/>
                </a:ext>
              </a:extLst>
            </p:cNvPr>
            <p:cNvSpPr/>
            <p:nvPr/>
          </p:nvSpPr>
          <p:spPr>
            <a:xfrm>
              <a:off x="5943599" y="3856725"/>
              <a:ext cx="1371600" cy="944644"/>
            </a:xfrm>
            <a:prstGeom prst="roundRect">
              <a:avLst/>
            </a:prstGeom>
            <a:solidFill>
              <a:srgbClr val="FF9900"/>
            </a:solidFill>
            <a:ln>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marL="116655" indent="-116655">
                <a:buFont typeface="Arial" panose="020B0604020202020204" pitchFamily="34" charset="0"/>
                <a:buChar char="•"/>
                <a:defRPr/>
              </a:pPr>
              <a:r>
                <a:rPr lang="en-US" sz="1000" b="1" dirty="0">
                  <a:solidFill>
                    <a:schemeClr val="tx1"/>
                  </a:solidFill>
                </a:rPr>
                <a:t>Change Impact Report</a:t>
              </a:r>
            </a:p>
            <a:p>
              <a:pPr marL="116655" indent="-116655">
                <a:buFont typeface="Arial" panose="020B0604020202020204" pitchFamily="34" charset="0"/>
                <a:buChar char="•"/>
                <a:defRPr/>
              </a:pPr>
              <a:r>
                <a:rPr lang="en-US" sz="1000" b="1" dirty="0">
                  <a:solidFill>
                    <a:schemeClr val="tx1"/>
                  </a:solidFill>
                </a:rPr>
                <a:t>Revised Test Scripts</a:t>
              </a:r>
            </a:p>
          </p:txBody>
        </p:sp>
        <p:sp>
          <p:nvSpPr>
            <p:cNvPr id="62" name="Rounded Rectangle 13">
              <a:extLst>
                <a:ext uri="{FF2B5EF4-FFF2-40B4-BE49-F238E27FC236}">
                  <a16:creationId xmlns:a16="http://schemas.microsoft.com/office/drawing/2014/main" id="{762DD27F-1051-4C7B-ACD4-4A9C834F5947}"/>
                </a:ext>
              </a:extLst>
            </p:cNvPr>
            <p:cNvSpPr/>
            <p:nvPr/>
          </p:nvSpPr>
          <p:spPr>
            <a:xfrm>
              <a:off x="7402513" y="3684352"/>
              <a:ext cx="1371600" cy="554307"/>
            </a:xfrm>
            <a:prstGeom prst="roundRect">
              <a:avLst/>
            </a:prstGeom>
            <a:solidFill>
              <a:srgbClr val="FF9900"/>
            </a:solidFill>
            <a:ln>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marL="116655" indent="-116655">
                <a:buFont typeface="Arial" panose="020B0604020202020204" pitchFamily="34" charset="0"/>
                <a:buChar char="•"/>
                <a:defRPr/>
              </a:pPr>
              <a:r>
                <a:rPr lang="en-US" sz="1000" b="1" dirty="0">
                  <a:solidFill>
                    <a:schemeClr val="tx1"/>
                  </a:solidFill>
                </a:rPr>
                <a:t>Defect Log</a:t>
              </a:r>
            </a:p>
            <a:p>
              <a:pPr marL="116655" indent="-116655">
                <a:buFont typeface="Arial" panose="020B0604020202020204" pitchFamily="34" charset="0"/>
                <a:buChar char="•"/>
                <a:defRPr/>
              </a:pPr>
              <a:r>
                <a:rPr lang="en-US" sz="1000" b="1" dirty="0">
                  <a:solidFill>
                    <a:schemeClr val="tx1"/>
                  </a:solidFill>
                </a:rPr>
                <a:t>Test Results</a:t>
              </a:r>
            </a:p>
          </p:txBody>
        </p:sp>
      </p:grpSp>
    </p:spTree>
    <p:extLst>
      <p:ext uri="{BB962C8B-B14F-4D97-AF65-F5344CB8AC3E}">
        <p14:creationId xmlns:p14="http://schemas.microsoft.com/office/powerpoint/2010/main" val="337445452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UP Automation Framework</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622300" y="860411"/>
            <a:ext cx="7899400" cy="573440"/>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0" lvl="0" indent="0" algn="ctr" defTabSz="449263" fontAlgn="base" hangingPunct="0">
              <a:spcBef>
                <a:spcPct val="0"/>
              </a:spcBef>
              <a:spcAft>
                <a:spcPct val="0"/>
              </a:spcAft>
              <a:buNone/>
              <a:defRPr/>
            </a:pPr>
            <a:r>
              <a:rPr lang="en-US" altLang="es-MX" sz="1800" b="1" dirty="0">
                <a:solidFill>
                  <a:srgbClr val="808080"/>
                </a:solidFill>
                <a:latin typeface="Arial" panose="020B0604020202020204" pitchFamily="34" charset="0"/>
                <a:ea typeface="SimSun" panose="02010600030101010101" pitchFamily="2" charset="-122"/>
                <a:cs typeface="+mn-cs"/>
              </a:rPr>
              <a:t>Implementation</a:t>
            </a:r>
          </a:p>
          <a:p>
            <a:pPr marL="0" lvl="0" indent="0" defTabSz="449263" fontAlgn="base" hangingPunct="0">
              <a:spcBef>
                <a:spcPct val="0"/>
              </a:spcBef>
              <a:spcAft>
                <a:spcPct val="0"/>
              </a:spcAft>
              <a:buNone/>
              <a:defRPr/>
            </a:pPr>
            <a:endParaRPr lang="en-US" altLang="es-MX" sz="1800" b="1" dirty="0">
              <a:solidFill>
                <a:srgbClr val="808080"/>
              </a:solidFill>
              <a:latin typeface="Arial" panose="020B0604020202020204" pitchFamily="34" charset="0"/>
              <a:ea typeface="SimSun" panose="02010600030101010101" pitchFamily="2" charset="-122"/>
              <a:cs typeface="+mn-cs"/>
            </a:endParaRPr>
          </a:p>
        </p:txBody>
      </p:sp>
      <p:sp>
        <p:nvSpPr>
          <p:cNvPr id="24" name="Rounded Rectangle 11">
            <a:extLst>
              <a:ext uri="{FF2B5EF4-FFF2-40B4-BE49-F238E27FC236}">
                <a16:creationId xmlns:a16="http://schemas.microsoft.com/office/drawing/2014/main" id="{B2D89D06-B884-463A-8359-C92FED79F2A9}"/>
              </a:ext>
            </a:extLst>
          </p:cNvPr>
          <p:cNvSpPr/>
          <p:nvPr/>
        </p:nvSpPr>
        <p:spPr bwMode="auto">
          <a:xfrm>
            <a:off x="5660755" y="1551043"/>
            <a:ext cx="766881" cy="518454"/>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solidFill>
              <a:schemeClr val="tx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Prepare the Framework</a:t>
            </a:r>
          </a:p>
        </p:txBody>
      </p:sp>
      <p:cxnSp>
        <p:nvCxnSpPr>
          <p:cNvPr id="25" name="Straight Arrow Connector 24">
            <a:extLst>
              <a:ext uri="{FF2B5EF4-FFF2-40B4-BE49-F238E27FC236}">
                <a16:creationId xmlns:a16="http://schemas.microsoft.com/office/drawing/2014/main" id="{E8543A37-E246-4782-997C-3872A7DA190F}"/>
              </a:ext>
            </a:extLst>
          </p:cNvPr>
          <p:cNvCxnSpPr>
            <a:cxnSpLocks/>
          </p:cNvCxnSpPr>
          <p:nvPr/>
        </p:nvCxnSpPr>
        <p:spPr bwMode="auto">
          <a:xfrm>
            <a:off x="3309348" y="1810270"/>
            <a:ext cx="301352" cy="0"/>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a:extLst>
              <a:ext uri="{FF2B5EF4-FFF2-40B4-BE49-F238E27FC236}">
                <a16:creationId xmlns:a16="http://schemas.microsoft.com/office/drawing/2014/main" id="{3FC6AA6A-FCE8-450E-84B8-5CFCEB0C6200}"/>
              </a:ext>
            </a:extLst>
          </p:cNvPr>
          <p:cNvCxnSpPr/>
          <p:nvPr/>
        </p:nvCxnSpPr>
        <p:spPr bwMode="auto">
          <a:xfrm>
            <a:off x="4373260" y="1810271"/>
            <a:ext cx="259227" cy="1080"/>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E9651550-BCCC-46EE-8B7B-A0CD80E492B9}"/>
              </a:ext>
            </a:extLst>
          </p:cNvPr>
          <p:cNvCxnSpPr>
            <a:cxnSpLocks/>
          </p:cNvCxnSpPr>
          <p:nvPr/>
        </p:nvCxnSpPr>
        <p:spPr bwMode="auto">
          <a:xfrm>
            <a:off x="2128784" y="2433496"/>
            <a:ext cx="4298851" cy="0"/>
          </a:xfrm>
          <a:prstGeom prst="line">
            <a:avLst/>
          </a:prstGeom>
          <a:ln w="38100">
            <a:solidFill>
              <a:srgbClr val="0277BD"/>
            </a:solidFill>
            <a:prstDash val="sysDash"/>
          </a:ln>
        </p:spPr>
        <p:style>
          <a:lnRef idx="2">
            <a:schemeClr val="accent4"/>
          </a:lnRef>
          <a:fillRef idx="0">
            <a:schemeClr val="accent4"/>
          </a:fillRef>
          <a:effectRef idx="1">
            <a:schemeClr val="accent4"/>
          </a:effectRef>
          <a:fontRef idx="minor">
            <a:schemeClr val="tx1"/>
          </a:fontRef>
        </p:style>
      </p:cxnSp>
      <p:cxnSp>
        <p:nvCxnSpPr>
          <p:cNvPr id="28" name="Straight Arrow Connector 27">
            <a:extLst>
              <a:ext uri="{FF2B5EF4-FFF2-40B4-BE49-F238E27FC236}">
                <a16:creationId xmlns:a16="http://schemas.microsoft.com/office/drawing/2014/main" id="{21F56FFB-901B-48FE-8360-4E7CADD9F5B7}"/>
              </a:ext>
            </a:extLst>
          </p:cNvPr>
          <p:cNvCxnSpPr>
            <a:cxnSpLocks/>
            <a:endCxn id="24" idx="1"/>
          </p:cNvCxnSpPr>
          <p:nvPr/>
        </p:nvCxnSpPr>
        <p:spPr bwMode="auto">
          <a:xfrm>
            <a:off x="5442572" y="1810270"/>
            <a:ext cx="218183" cy="0"/>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29" name="Rounded Rectangle 46">
            <a:extLst>
              <a:ext uri="{FF2B5EF4-FFF2-40B4-BE49-F238E27FC236}">
                <a16:creationId xmlns:a16="http://schemas.microsoft.com/office/drawing/2014/main" id="{6B8BCBCA-B84A-4EF5-9DB3-E0265B59BD33}"/>
              </a:ext>
            </a:extLst>
          </p:cNvPr>
          <p:cNvSpPr/>
          <p:nvPr/>
        </p:nvSpPr>
        <p:spPr bwMode="auto">
          <a:xfrm>
            <a:off x="6202747" y="2484666"/>
            <a:ext cx="328981" cy="829527"/>
          </a:xfrm>
          <a:prstGeom prst="roundRect">
            <a:avLst/>
          </a:prstGeom>
          <a:solidFill>
            <a:srgbClr val="7CCCF4"/>
          </a:solidFill>
          <a:ln w="19050"/>
          <a:effectLst/>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en-US" sz="816" b="1" dirty="0">
                <a:solidFill>
                  <a:srgbClr val="002060"/>
                </a:solidFill>
                <a:cs typeface="Arial" pitchFamily="34" charset="0"/>
              </a:rPr>
              <a:t>Framework development</a:t>
            </a:r>
          </a:p>
        </p:txBody>
      </p:sp>
      <p:sp>
        <p:nvSpPr>
          <p:cNvPr id="30" name="Rounded Rectangle 47">
            <a:extLst>
              <a:ext uri="{FF2B5EF4-FFF2-40B4-BE49-F238E27FC236}">
                <a16:creationId xmlns:a16="http://schemas.microsoft.com/office/drawing/2014/main" id="{8EDCB5CC-E305-4546-8BD3-30056A6910EE}"/>
              </a:ext>
            </a:extLst>
          </p:cNvPr>
          <p:cNvSpPr/>
          <p:nvPr/>
        </p:nvSpPr>
        <p:spPr bwMode="auto">
          <a:xfrm>
            <a:off x="2128785" y="2536107"/>
            <a:ext cx="974262" cy="570300"/>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Create New environment of Devices</a:t>
            </a:r>
          </a:p>
        </p:txBody>
      </p:sp>
      <p:sp>
        <p:nvSpPr>
          <p:cNvPr id="31" name="Rounded Rectangle 48">
            <a:extLst>
              <a:ext uri="{FF2B5EF4-FFF2-40B4-BE49-F238E27FC236}">
                <a16:creationId xmlns:a16="http://schemas.microsoft.com/office/drawing/2014/main" id="{4D4718F1-F2FF-4E85-912A-4C6417A6F7B7}"/>
              </a:ext>
            </a:extLst>
          </p:cNvPr>
          <p:cNvSpPr/>
          <p:nvPr/>
        </p:nvSpPr>
        <p:spPr bwMode="auto">
          <a:xfrm>
            <a:off x="3357953" y="2536106"/>
            <a:ext cx="777682" cy="673991"/>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Build New Libraries</a:t>
            </a:r>
          </a:p>
        </p:txBody>
      </p:sp>
      <p:sp>
        <p:nvSpPr>
          <p:cNvPr id="32" name="Rounded Rectangle 49">
            <a:extLst>
              <a:ext uri="{FF2B5EF4-FFF2-40B4-BE49-F238E27FC236}">
                <a16:creationId xmlns:a16="http://schemas.microsoft.com/office/drawing/2014/main" id="{8B3D2CE5-2955-4364-B8DC-B8EE2F7519D0}"/>
              </a:ext>
            </a:extLst>
          </p:cNvPr>
          <p:cNvSpPr/>
          <p:nvPr/>
        </p:nvSpPr>
        <p:spPr bwMode="auto">
          <a:xfrm>
            <a:off x="4337616" y="2536106"/>
            <a:ext cx="847889" cy="673991"/>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Identify Reusable Libraries</a:t>
            </a:r>
          </a:p>
        </p:txBody>
      </p:sp>
      <p:sp>
        <p:nvSpPr>
          <p:cNvPr id="33" name="Rounded Rectangle 50">
            <a:extLst>
              <a:ext uri="{FF2B5EF4-FFF2-40B4-BE49-F238E27FC236}">
                <a16:creationId xmlns:a16="http://schemas.microsoft.com/office/drawing/2014/main" id="{1C4768F7-6D1D-4CA9-ADDE-CE53D0CFCC15}"/>
              </a:ext>
            </a:extLst>
          </p:cNvPr>
          <p:cNvSpPr/>
          <p:nvPr/>
        </p:nvSpPr>
        <p:spPr bwMode="auto">
          <a:xfrm>
            <a:off x="5387486" y="2536106"/>
            <a:ext cx="729077" cy="777682"/>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Identify Data and Data Validation</a:t>
            </a:r>
          </a:p>
        </p:txBody>
      </p:sp>
      <p:cxnSp>
        <p:nvCxnSpPr>
          <p:cNvPr id="34" name="Straight Arrow Connector 33">
            <a:extLst>
              <a:ext uri="{FF2B5EF4-FFF2-40B4-BE49-F238E27FC236}">
                <a16:creationId xmlns:a16="http://schemas.microsoft.com/office/drawing/2014/main" id="{375E93E2-2536-456F-9678-06355B7065FD}"/>
              </a:ext>
            </a:extLst>
          </p:cNvPr>
          <p:cNvCxnSpPr/>
          <p:nvPr/>
        </p:nvCxnSpPr>
        <p:spPr bwMode="auto">
          <a:xfrm rot="10800000">
            <a:off x="5171463" y="2821257"/>
            <a:ext cx="207382" cy="1080"/>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CF8C37CC-6933-47E8-9F45-26E12F120431}"/>
              </a:ext>
            </a:extLst>
          </p:cNvPr>
          <p:cNvCxnSpPr>
            <a:cxnSpLocks/>
          </p:cNvCxnSpPr>
          <p:nvPr/>
        </p:nvCxnSpPr>
        <p:spPr bwMode="auto">
          <a:xfrm>
            <a:off x="5905940" y="2069497"/>
            <a:ext cx="0" cy="363999"/>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3E7BD696-A0FA-4EB5-8854-F85145E6721F}"/>
              </a:ext>
            </a:extLst>
          </p:cNvPr>
          <p:cNvCxnSpPr/>
          <p:nvPr/>
        </p:nvCxnSpPr>
        <p:spPr bwMode="auto">
          <a:xfrm rot="10800000">
            <a:off x="4093510" y="2821257"/>
            <a:ext cx="240866" cy="1080"/>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ED0E91C8-B3DF-4DCB-A70C-345B8FC0E9B2}"/>
              </a:ext>
            </a:extLst>
          </p:cNvPr>
          <p:cNvCxnSpPr>
            <a:cxnSpLocks/>
            <a:endCxn id="30" idx="3"/>
          </p:cNvCxnSpPr>
          <p:nvPr/>
        </p:nvCxnSpPr>
        <p:spPr bwMode="auto">
          <a:xfrm flipH="1">
            <a:off x="3103047" y="2821257"/>
            <a:ext cx="261387" cy="0"/>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38" name="Rounded Rectangle 68">
            <a:extLst>
              <a:ext uri="{FF2B5EF4-FFF2-40B4-BE49-F238E27FC236}">
                <a16:creationId xmlns:a16="http://schemas.microsoft.com/office/drawing/2014/main" id="{973AACD0-E13C-4806-A475-92641F0A2D62}"/>
              </a:ext>
            </a:extLst>
          </p:cNvPr>
          <p:cNvSpPr/>
          <p:nvPr/>
        </p:nvSpPr>
        <p:spPr bwMode="auto">
          <a:xfrm>
            <a:off x="2481981" y="3521170"/>
            <a:ext cx="882453" cy="570300"/>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Test Cases Candidate to Automation Priority List</a:t>
            </a:r>
          </a:p>
        </p:txBody>
      </p:sp>
      <p:sp>
        <p:nvSpPr>
          <p:cNvPr id="39" name="Rounded Rectangle 69">
            <a:extLst>
              <a:ext uri="{FF2B5EF4-FFF2-40B4-BE49-F238E27FC236}">
                <a16:creationId xmlns:a16="http://schemas.microsoft.com/office/drawing/2014/main" id="{0EDC7106-669B-49C1-9F6A-F434205F0285}"/>
              </a:ext>
            </a:extLst>
          </p:cNvPr>
          <p:cNvSpPr/>
          <p:nvPr/>
        </p:nvSpPr>
        <p:spPr bwMode="auto">
          <a:xfrm>
            <a:off x="3524291" y="3521170"/>
            <a:ext cx="777682" cy="570300"/>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Create the Automated Test Cases</a:t>
            </a:r>
          </a:p>
        </p:txBody>
      </p:sp>
      <p:sp>
        <p:nvSpPr>
          <p:cNvPr id="40" name="Rounded Rectangle 70">
            <a:extLst>
              <a:ext uri="{FF2B5EF4-FFF2-40B4-BE49-F238E27FC236}">
                <a16:creationId xmlns:a16="http://schemas.microsoft.com/office/drawing/2014/main" id="{8A60C37C-837C-4363-ABA2-8FEF5C5E1405}"/>
              </a:ext>
            </a:extLst>
          </p:cNvPr>
          <p:cNvSpPr/>
          <p:nvPr/>
        </p:nvSpPr>
        <p:spPr bwMode="auto">
          <a:xfrm>
            <a:off x="4490992" y="3521170"/>
            <a:ext cx="640508" cy="570300"/>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Run</a:t>
            </a:r>
          </a:p>
        </p:txBody>
      </p:sp>
      <p:sp>
        <p:nvSpPr>
          <p:cNvPr id="41" name="Rounded Rectangle 71">
            <a:extLst>
              <a:ext uri="{FF2B5EF4-FFF2-40B4-BE49-F238E27FC236}">
                <a16:creationId xmlns:a16="http://schemas.microsoft.com/office/drawing/2014/main" id="{F02BE085-D6EA-4379-809B-48379573FB29}"/>
              </a:ext>
            </a:extLst>
          </p:cNvPr>
          <p:cNvSpPr/>
          <p:nvPr/>
        </p:nvSpPr>
        <p:spPr bwMode="auto">
          <a:xfrm>
            <a:off x="5457694" y="3521170"/>
            <a:ext cx="607024" cy="570300"/>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Debug Scripts</a:t>
            </a:r>
          </a:p>
        </p:txBody>
      </p:sp>
      <p:cxnSp>
        <p:nvCxnSpPr>
          <p:cNvPr id="42" name="Straight Arrow Connector 41">
            <a:extLst>
              <a:ext uri="{FF2B5EF4-FFF2-40B4-BE49-F238E27FC236}">
                <a16:creationId xmlns:a16="http://schemas.microsoft.com/office/drawing/2014/main" id="{4E7C6241-771C-4033-BB68-AAA18F9BB5DE}"/>
              </a:ext>
            </a:extLst>
          </p:cNvPr>
          <p:cNvCxnSpPr/>
          <p:nvPr/>
        </p:nvCxnSpPr>
        <p:spPr bwMode="auto">
          <a:xfrm>
            <a:off x="3364434" y="3806320"/>
            <a:ext cx="159857" cy="1080"/>
          </a:xfrm>
          <a:prstGeom prst="straightConnector1">
            <a:avLst/>
          </a:prstGeom>
          <a:ln>
            <a:solidFill>
              <a:srgbClr val="7030A0"/>
            </a:solidFill>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a:extLst>
              <a:ext uri="{FF2B5EF4-FFF2-40B4-BE49-F238E27FC236}">
                <a16:creationId xmlns:a16="http://schemas.microsoft.com/office/drawing/2014/main" id="{92DC726C-1068-473B-964E-DCF2AA8372C1}"/>
              </a:ext>
            </a:extLst>
          </p:cNvPr>
          <p:cNvCxnSpPr/>
          <p:nvPr/>
        </p:nvCxnSpPr>
        <p:spPr bwMode="auto">
          <a:xfrm>
            <a:off x="4301972" y="3831163"/>
            <a:ext cx="189020" cy="1080"/>
          </a:xfrm>
          <a:prstGeom prst="straightConnector1">
            <a:avLst/>
          </a:prstGeom>
          <a:ln>
            <a:solidFill>
              <a:srgbClr val="7030A0"/>
            </a:solidFill>
            <a:tailEnd type="arrow"/>
          </a:ln>
        </p:spPr>
        <p:style>
          <a:lnRef idx="3">
            <a:schemeClr val="accent1"/>
          </a:lnRef>
          <a:fillRef idx="0">
            <a:schemeClr val="accent1"/>
          </a:fillRef>
          <a:effectRef idx="2">
            <a:schemeClr val="accent1"/>
          </a:effectRef>
          <a:fontRef idx="minor">
            <a:schemeClr val="tx1"/>
          </a:fontRef>
        </p:style>
      </p:cxnSp>
      <p:sp>
        <p:nvSpPr>
          <p:cNvPr id="44" name="Rounded Rectangle 74">
            <a:extLst>
              <a:ext uri="{FF2B5EF4-FFF2-40B4-BE49-F238E27FC236}">
                <a16:creationId xmlns:a16="http://schemas.microsoft.com/office/drawing/2014/main" id="{6B531DF1-5C60-4540-8B4A-809A5730241A}"/>
              </a:ext>
            </a:extLst>
          </p:cNvPr>
          <p:cNvSpPr/>
          <p:nvPr/>
        </p:nvSpPr>
        <p:spPr bwMode="auto">
          <a:xfrm>
            <a:off x="2280404" y="3469729"/>
            <a:ext cx="155536" cy="1192445"/>
          </a:xfrm>
          <a:prstGeom prst="roundRect">
            <a:avLst/>
          </a:prstGeom>
          <a:solidFill>
            <a:srgbClr val="7CCCF4"/>
          </a:solidFill>
          <a:ln w="19050"/>
          <a:effectLst/>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en-US" sz="816" b="1" dirty="0">
                <a:solidFill>
                  <a:srgbClr val="002060"/>
                </a:solidFill>
                <a:cs typeface="Arial" pitchFamily="34" charset="0"/>
              </a:rPr>
              <a:t>Automation</a:t>
            </a:r>
          </a:p>
        </p:txBody>
      </p:sp>
      <p:cxnSp>
        <p:nvCxnSpPr>
          <p:cNvPr id="45" name="Straight Arrow Connector 44">
            <a:extLst>
              <a:ext uri="{FF2B5EF4-FFF2-40B4-BE49-F238E27FC236}">
                <a16:creationId xmlns:a16="http://schemas.microsoft.com/office/drawing/2014/main" id="{A4F045A0-734C-48F3-B75D-944B50FB9F48}"/>
              </a:ext>
            </a:extLst>
          </p:cNvPr>
          <p:cNvCxnSpPr/>
          <p:nvPr/>
        </p:nvCxnSpPr>
        <p:spPr bwMode="auto">
          <a:xfrm>
            <a:off x="5131500" y="3806320"/>
            <a:ext cx="326194" cy="1080"/>
          </a:xfrm>
          <a:prstGeom prst="straightConnector1">
            <a:avLst/>
          </a:prstGeom>
          <a:ln>
            <a:solidFill>
              <a:srgbClr val="7030A0"/>
            </a:solidFill>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a:extLst>
              <a:ext uri="{FF2B5EF4-FFF2-40B4-BE49-F238E27FC236}">
                <a16:creationId xmlns:a16="http://schemas.microsoft.com/office/drawing/2014/main" id="{500150DD-FF58-4602-82C3-9266C3F36D7D}"/>
              </a:ext>
            </a:extLst>
          </p:cNvPr>
          <p:cNvCxnSpPr/>
          <p:nvPr/>
        </p:nvCxnSpPr>
        <p:spPr bwMode="auto">
          <a:xfrm rot="5400000">
            <a:off x="2563530" y="3314329"/>
            <a:ext cx="414764" cy="1080"/>
          </a:xfrm>
          <a:prstGeom prst="straightConnector1">
            <a:avLst/>
          </a:prstGeom>
          <a:ln w="28575">
            <a:solidFill>
              <a:schemeClr val="accent4"/>
            </a:solidFill>
            <a:tailEnd type="arrow"/>
          </a:ln>
        </p:spPr>
        <p:style>
          <a:lnRef idx="3">
            <a:schemeClr val="accent1"/>
          </a:lnRef>
          <a:fillRef idx="0">
            <a:schemeClr val="accent1"/>
          </a:fillRef>
          <a:effectRef idx="2">
            <a:schemeClr val="accent1"/>
          </a:effectRef>
          <a:fontRef idx="minor">
            <a:schemeClr val="tx1"/>
          </a:fontRef>
        </p:style>
      </p:cxnSp>
      <p:cxnSp>
        <p:nvCxnSpPr>
          <p:cNvPr id="47" name="Straight Arrow Connector 46">
            <a:extLst>
              <a:ext uri="{FF2B5EF4-FFF2-40B4-BE49-F238E27FC236}">
                <a16:creationId xmlns:a16="http://schemas.microsoft.com/office/drawing/2014/main" id="{8315702D-D8A3-41DD-8F37-1B874C2243C8}"/>
              </a:ext>
            </a:extLst>
          </p:cNvPr>
          <p:cNvCxnSpPr/>
          <p:nvPr/>
        </p:nvCxnSpPr>
        <p:spPr bwMode="auto">
          <a:xfrm rot="10800000">
            <a:off x="5098016" y="3987779"/>
            <a:ext cx="344557" cy="1080"/>
          </a:xfrm>
          <a:prstGeom prst="straightConnector1">
            <a:avLst/>
          </a:prstGeom>
          <a:ln>
            <a:solidFill>
              <a:srgbClr val="7030A0"/>
            </a:solidFill>
            <a:tailEnd type="arrow"/>
          </a:ln>
        </p:spPr>
        <p:style>
          <a:lnRef idx="3">
            <a:schemeClr val="accent1"/>
          </a:lnRef>
          <a:fillRef idx="0">
            <a:schemeClr val="accent1"/>
          </a:fillRef>
          <a:effectRef idx="2">
            <a:schemeClr val="accent1"/>
          </a:effectRef>
          <a:fontRef idx="minor">
            <a:schemeClr val="tx1"/>
          </a:fontRef>
        </p:style>
      </p:cxnSp>
      <p:cxnSp>
        <p:nvCxnSpPr>
          <p:cNvPr id="48" name="Straight Arrow Connector 47">
            <a:extLst>
              <a:ext uri="{FF2B5EF4-FFF2-40B4-BE49-F238E27FC236}">
                <a16:creationId xmlns:a16="http://schemas.microsoft.com/office/drawing/2014/main" id="{F29BF87A-FB90-4156-B8E5-F543744A923C}"/>
              </a:ext>
            </a:extLst>
          </p:cNvPr>
          <p:cNvCxnSpPr>
            <a:cxnSpLocks/>
            <a:stCxn id="40" idx="2"/>
          </p:cNvCxnSpPr>
          <p:nvPr/>
        </p:nvCxnSpPr>
        <p:spPr bwMode="auto">
          <a:xfrm flipH="1">
            <a:off x="4794504" y="4091470"/>
            <a:ext cx="17282" cy="259227"/>
          </a:xfrm>
          <a:prstGeom prst="straightConnector1">
            <a:avLst/>
          </a:prstGeom>
          <a:ln>
            <a:solidFill>
              <a:srgbClr val="7030A0"/>
            </a:solidFill>
            <a:tailEnd type="arrow"/>
          </a:ln>
        </p:spPr>
        <p:style>
          <a:lnRef idx="3">
            <a:schemeClr val="accent1"/>
          </a:lnRef>
          <a:fillRef idx="0">
            <a:schemeClr val="accent1"/>
          </a:fillRef>
          <a:effectRef idx="2">
            <a:schemeClr val="accent1"/>
          </a:effectRef>
          <a:fontRef idx="minor">
            <a:schemeClr val="tx1"/>
          </a:fontRef>
        </p:style>
      </p:cxnSp>
      <p:sp>
        <p:nvSpPr>
          <p:cNvPr id="49" name="Rounded Rectangle 84">
            <a:extLst>
              <a:ext uri="{FF2B5EF4-FFF2-40B4-BE49-F238E27FC236}">
                <a16:creationId xmlns:a16="http://schemas.microsoft.com/office/drawing/2014/main" id="{03EFA920-358A-4364-A073-95D32AE0887F}"/>
              </a:ext>
            </a:extLst>
          </p:cNvPr>
          <p:cNvSpPr/>
          <p:nvPr/>
        </p:nvSpPr>
        <p:spPr bwMode="auto">
          <a:xfrm>
            <a:off x="4301973" y="4350697"/>
            <a:ext cx="796043" cy="570300"/>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Validate and approve test results</a:t>
            </a:r>
          </a:p>
        </p:txBody>
      </p:sp>
      <p:cxnSp>
        <p:nvCxnSpPr>
          <p:cNvPr id="50" name="Straight Arrow Connector 49">
            <a:extLst>
              <a:ext uri="{FF2B5EF4-FFF2-40B4-BE49-F238E27FC236}">
                <a16:creationId xmlns:a16="http://schemas.microsoft.com/office/drawing/2014/main" id="{A02D613A-240F-4238-874A-9524B7EAD098}"/>
              </a:ext>
            </a:extLst>
          </p:cNvPr>
          <p:cNvCxnSpPr/>
          <p:nvPr/>
        </p:nvCxnSpPr>
        <p:spPr bwMode="auto">
          <a:xfrm>
            <a:off x="5098015" y="4635847"/>
            <a:ext cx="260308" cy="1080"/>
          </a:xfrm>
          <a:prstGeom prst="straightConnector1">
            <a:avLst/>
          </a:prstGeom>
          <a:ln>
            <a:solidFill>
              <a:srgbClr val="7030A0"/>
            </a:solidFill>
            <a:tailEnd type="arrow"/>
          </a:ln>
        </p:spPr>
        <p:style>
          <a:lnRef idx="3">
            <a:schemeClr val="accent1"/>
          </a:lnRef>
          <a:fillRef idx="0">
            <a:schemeClr val="accent1"/>
          </a:fillRef>
          <a:effectRef idx="2">
            <a:schemeClr val="accent1"/>
          </a:effectRef>
          <a:fontRef idx="minor">
            <a:schemeClr val="tx1"/>
          </a:fontRef>
        </p:style>
      </p:cxnSp>
      <p:sp>
        <p:nvSpPr>
          <p:cNvPr id="51" name="Rounded Rectangle 87">
            <a:extLst>
              <a:ext uri="{FF2B5EF4-FFF2-40B4-BE49-F238E27FC236}">
                <a16:creationId xmlns:a16="http://schemas.microsoft.com/office/drawing/2014/main" id="{B68E32E2-03EB-4DD8-BEBF-FC56904663A4}"/>
              </a:ext>
            </a:extLst>
          </p:cNvPr>
          <p:cNvSpPr/>
          <p:nvPr/>
        </p:nvSpPr>
        <p:spPr bwMode="auto">
          <a:xfrm>
            <a:off x="5358324" y="4350697"/>
            <a:ext cx="1069312" cy="570300"/>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Integrate Automation scripts with New UP Framework</a:t>
            </a:r>
          </a:p>
        </p:txBody>
      </p:sp>
      <p:sp>
        <p:nvSpPr>
          <p:cNvPr id="52" name="Rounded Rectangle 39">
            <a:extLst>
              <a:ext uri="{FF2B5EF4-FFF2-40B4-BE49-F238E27FC236}">
                <a16:creationId xmlns:a16="http://schemas.microsoft.com/office/drawing/2014/main" id="{BE2D2BE3-AFDA-43C2-A6B1-1B4E0AF5F1BE}"/>
              </a:ext>
            </a:extLst>
          </p:cNvPr>
          <p:cNvSpPr/>
          <p:nvPr/>
        </p:nvSpPr>
        <p:spPr bwMode="auto">
          <a:xfrm>
            <a:off x="2757410" y="1594248"/>
            <a:ext cx="607024" cy="518454"/>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solidFill>
              <a:schemeClr val="tx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Analyze SRS</a:t>
            </a:r>
          </a:p>
        </p:txBody>
      </p:sp>
      <p:sp>
        <p:nvSpPr>
          <p:cNvPr id="53" name="Rounded Rectangle 40">
            <a:extLst>
              <a:ext uri="{FF2B5EF4-FFF2-40B4-BE49-F238E27FC236}">
                <a16:creationId xmlns:a16="http://schemas.microsoft.com/office/drawing/2014/main" id="{7E79D8D2-583A-444F-84C2-2DE7BB68576B}"/>
              </a:ext>
            </a:extLst>
          </p:cNvPr>
          <p:cNvSpPr/>
          <p:nvPr/>
        </p:nvSpPr>
        <p:spPr bwMode="auto">
          <a:xfrm>
            <a:off x="3603139" y="1594248"/>
            <a:ext cx="836008" cy="518454"/>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solidFill>
              <a:schemeClr val="tx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Identify Functionality</a:t>
            </a:r>
          </a:p>
        </p:txBody>
      </p:sp>
      <p:sp>
        <p:nvSpPr>
          <p:cNvPr id="54" name="Rounded Rectangle 43">
            <a:extLst>
              <a:ext uri="{FF2B5EF4-FFF2-40B4-BE49-F238E27FC236}">
                <a16:creationId xmlns:a16="http://schemas.microsoft.com/office/drawing/2014/main" id="{0345D9DE-D5C6-414D-97E4-A171444EEF22}"/>
              </a:ext>
            </a:extLst>
          </p:cNvPr>
          <p:cNvSpPr/>
          <p:nvPr/>
        </p:nvSpPr>
        <p:spPr bwMode="auto">
          <a:xfrm>
            <a:off x="4617366" y="1499198"/>
            <a:ext cx="847889" cy="613504"/>
          </a:xfrm>
          <a:prstGeom prst="roundRect">
            <a:avLst/>
          </a:prstGeom>
          <a:gradFill flip="none" rotWithShape="1">
            <a:gsLst>
              <a:gs pos="0">
                <a:schemeClr val="tx1">
                  <a:lumMod val="10000"/>
                  <a:lumOff val="90000"/>
                  <a:shade val="30000"/>
                  <a:satMod val="115000"/>
                </a:schemeClr>
              </a:gs>
              <a:gs pos="50000">
                <a:schemeClr val="tx1">
                  <a:lumMod val="10000"/>
                  <a:lumOff val="90000"/>
                  <a:shade val="67500"/>
                  <a:satMod val="115000"/>
                </a:schemeClr>
              </a:gs>
              <a:gs pos="100000">
                <a:schemeClr val="tx1">
                  <a:lumMod val="10000"/>
                  <a:lumOff val="90000"/>
                  <a:shade val="100000"/>
                  <a:satMod val="115000"/>
                </a:schemeClr>
              </a:gs>
            </a:gsLst>
            <a:lin ang="2700000" scaled="1"/>
            <a:tileRect/>
          </a:gradFill>
          <a:ln w="19050">
            <a:solidFill>
              <a:schemeClr val="tx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16" b="1" dirty="0">
                <a:solidFill>
                  <a:schemeClr val="tx1"/>
                </a:solidFill>
                <a:cs typeface="Arial" pitchFamily="34" charset="0"/>
              </a:rPr>
              <a:t>Identify priority scenarios &amp; highest reusability</a:t>
            </a:r>
          </a:p>
        </p:txBody>
      </p:sp>
      <p:sp>
        <p:nvSpPr>
          <p:cNvPr id="55" name="Rounded Rectangle 44">
            <a:extLst>
              <a:ext uri="{FF2B5EF4-FFF2-40B4-BE49-F238E27FC236}">
                <a16:creationId xmlns:a16="http://schemas.microsoft.com/office/drawing/2014/main" id="{E0351B99-C1EB-48A8-9428-1FDBE31F8972}"/>
              </a:ext>
            </a:extLst>
          </p:cNvPr>
          <p:cNvSpPr/>
          <p:nvPr/>
        </p:nvSpPr>
        <p:spPr bwMode="auto">
          <a:xfrm>
            <a:off x="2280404" y="1493898"/>
            <a:ext cx="346894" cy="881373"/>
          </a:xfrm>
          <a:prstGeom prst="roundRect">
            <a:avLst/>
          </a:prstGeom>
          <a:solidFill>
            <a:srgbClr val="7CCCF4"/>
          </a:solidFill>
          <a:ln w="19050"/>
          <a:effectLst/>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en-US" sz="816" b="1" dirty="0">
                <a:solidFill>
                  <a:srgbClr val="002060"/>
                </a:solidFill>
                <a:cs typeface="Arial" pitchFamily="34" charset="0"/>
              </a:rPr>
              <a:t>Identify and Prioritization</a:t>
            </a:r>
          </a:p>
        </p:txBody>
      </p:sp>
      <p:cxnSp>
        <p:nvCxnSpPr>
          <p:cNvPr id="56" name="Straight Connector 55">
            <a:extLst>
              <a:ext uri="{FF2B5EF4-FFF2-40B4-BE49-F238E27FC236}">
                <a16:creationId xmlns:a16="http://schemas.microsoft.com/office/drawing/2014/main" id="{322DCE2A-1515-4A39-BB8E-C367EC0231B6}"/>
              </a:ext>
            </a:extLst>
          </p:cNvPr>
          <p:cNvCxnSpPr>
            <a:cxnSpLocks/>
          </p:cNvCxnSpPr>
          <p:nvPr/>
        </p:nvCxnSpPr>
        <p:spPr bwMode="auto">
          <a:xfrm>
            <a:off x="2232475" y="3404518"/>
            <a:ext cx="4298851" cy="0"/>
          </a:xfrm>
          <a:prstGeom prst="line">
            <a:avLst/>
          </a:prstGeom>
          <a:ln w="38100">
            <a:solidFill>
              <a:srgbClr val="0277BD"/>
            </a:solidFill>
            <a:prstDash val="sysDash"/>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5881367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Learning Points</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181779" y="1190061"/>
            <a:ext cx="7899400" cy="2142325"/>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45720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Testing and Test Automation – Where to use test automation and where to use manual testing.</a:t>
            </a:r>
          </a:p>
          <a:p>
            <a:pPr marL="457200" indent="-285750">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marL="45720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Mobile Testing – How to implement a test automation framework as part of your mobile testing effort to reduce manual testing.</a:t>
            </a:r>
          </a:p>
          <a:p>
            <a:pPr marL="457200" indent="-285750">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marL="45720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Scrum – How to approach test automation using a scrum based model.</a:t>
            </a:r>
          </a:p>
          <a:p>
            <a:pPr marL="45720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17145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34516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UP Automation Framework</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259792" y="1311433"/>
            <a:ext cx="8624416" cy="338298"/>
          </a:xfrm>
        </p:spPr>
        <p:txBody>
          <a:bodyPr>
            <a:noAutofit/>
          </a:bodyPr>
          <a:lstStyle/>
          <a:p>
            <a:pPr marL="0" lvl="0" indent="0" algn="ctr" defTabSz="449263" fontAlgn="base" hangingPunct="0">
              <a:spcBef>
                <a:spcPct val="0"/>
              </a:spcBef>
              <a:spcAft>
                <a:spcPct val="0"/>
              </a:spcAft>
              <a:buNone/>
              <a:defRPr/>
            </a:pPr>
            <a:r>
              <a:rPr lang="en-US" altLang="es-MX" sz="1800" b="1" dirty="0">
                <a:solidFill>
                  <a:srgbClr val="808080"/>
                </a:solidFill>
                <a:latin typeface="Arial" panose="020B0604020202020204" pitchFamily="34" charset="0"/>
                <a:ea typeface="SimSun" panose="02010600030101010101" pitchFamily="2" charset="-122"/>
                <a:cs typeface="+mn-cs"/>
              </a:rPr>
              <a:t>Timeline</a:t>
            </a:r>
          </a:p>
          <a:p>
            <a:pPr marL="0" lvl="0" indent="0" defTabSz="449263" fontAlgn="base" hangingPunct="0">
              <a:spcBef>
                <a:spcPct val="0"/>
              </a:spcBef>
              <a:spcAft>
                <a:spcPct val="0"/>
              </a:spcAft>
              <a:buNone/>
              <a:defRPr/>
            </a:pPr>
            <a:endParaRPr lang="en-US" altLang="es-MX" sz="1800" b="1" dirty="0">
              <a:solidFill>
                <a:srgbClr val="808080"/>
              </a:solidFill>
              <a:latin typeface="Arial" panose="020B0604020202020204" pitchFamily="34" charset="0"/>
              <a:ea typeface="SimSun" panose="02010600030101010101" pitchFamily="2" charset="-122"/>
              <a:cs typeface="+mn-cs"/>
            </a:endParaRPr>
          </a:p>
        </p:txBody>
      </p:sp>
      <p:sp>
        <p:nvSpPr>
          <p:cNvPr id="11" name="Shape 127">
            <a:extLst>
              <a:ext uri="{FF2B5EF4-FFF2-40B4-BE49-F238E27FC236}">
                <a16:creationId xmlns:a16="http://schemas.microsoft.com/office/drawing/2014/main" id="{817DDEC9-1A27-46E9-9A02-F87347F5C919}"/>
              </a:ext>
            </a:extLst>
          </p:cNvPr>
          <p:cNvSpPr/>
          <p:nvPr/>
        </p:nvSpPr>
        <p:spPr bwMode="auto">
          <a:xfrm rot="10800000">
            <a:off x="2479910" y="3146903"/>
            <a:ext cx="196850" cy="195262"/>
          </a:xfrm>
          <a:prstGeom prst="ellipse">
            <a:avLst/>
          </a:prstGeom>
          <a:solidFill>
            <a:srgbClr val="4285F4"/>
          </a:solidFill>
          <a:ln>
            <a:noFill/>
          </a:ln>
        </p:spPr>
        <p:txBody>
          <a:bodyPr lIns="91425" tIns="91425" rIns="91425" bIns="91425" anchor="ctr"/>
          <a:lstStyle/>
          <a:p>
            <a:pPr defTabSz="914400" eaLnBrk="1" fontAlgn="auto" hangingPunct="1">
              <a:spcBef>
                <a:spcPts val="0"/>
              </a:spcBef>
              <a:spcAft>
                <a:spcPts val="0"/>
              </a:spcAft>
              <a:defRPr/>
            </a:pPr>
            <a:endParaRPr sz="1400" kern="0">
              <a:solidFill>
                <a:srgbClr val="000000"/>
              </a:solidFill>
              <a:latin typeface="Arial"/>
              <a:cs typeface="Arial"/>
              <a:sym typeface="Arial"/>
            </a:endParaRPr>
          </a:p>
        </p:txBody>
      </p:sp>
      <p:cxnSp>
        <p:nvCxnSpPr>
          <p:cNvPr id="12" name="Shape 126">
            <a:extLst>
              <a:ext uri="{FF2B5EF4-FFF2-40B4-BE49-F238E27FC236}">
                <a16:creationId xmlns:a16="http://schemas.microsoft.com/office/drawing/2014/main" id="{61C24184-CDCB-48B2-9198-37048A06E323}"/>
              </a:ext>
            </a:extLst>
          </p:cNvPr>
          <p:cNvCxnSpPr>
            <a:cxnSpLocks noChangeShapeType="1"/>
          </p:cNvCxnSpPr>
          <p:nvPr/>
        </p:nvCxnSpPr>
        <p:spPr bwMode="auto">
          <a:xfrm flipV="1">
            <a:off x="2591035" y="2443669"/>
            <a:ext cx="0" cy="741363"/>
          </a:xfrm>
          <a:prstGeom prst="straightConnector1">
            <a:avLst/>
          </a:prstGeom>
          <a:noFill/>
          <a:ln w="19050">
            <a:solidFill>
              <a:srgbClr val="0C84CE"/>
            </a:solidFill>
            <a:round/>
            <a:headEnd/>
            <a:tailEnd type="none" w="lg" len="lg"/>
          </a:ln>
          <a:extLst>
            <a:ext uri="{909E8E84-426E-40DD-AFC4-6F175D3DCCD1}">
              <a14:hiddenFill xmlns:a14="http://schemas.microsoft.com/office/drawing/2010/main">
                <a:noFill/>
              </a14:hiddenFill>
            </a:ext>
          </a:extLst>
        </p:spPr>
      </p:cxnSp>
      <p:sp>
        <p:nvSpPr>
          <p:cNvPr id="13" name="Rounded Rectangle 8">
            <a:extLst>
              <a:ext uri="{FF2B5EF4-FFF2-40B4-BE49-F238E27FC236}">
                <a16:creationId xmlns:a16="http://schemas.microsoft.com/office/drawing/2014/main" id="{77E4744D-0BA5-41B1-986A-B6CF75843B5B}"/>
              </a:ext>
            </a:extLst>
          </p:cNvPr>
          <p:cNvSpPr/>
          <p:nvPr/>
        </p:nvSpPr>
        <p:spPr bwMode="auto">
          <a:xfrm>
            <a:off x="2625960" y="2665919"/>
            <a:ext cx="1069975" cy="280988"/>
          </a:xfrm>
          <a:prstGeom prst="roundRect">
            <a:avLst/>
          </a:prstGeom>
          <a:solidFill>
            <a:srgbClr val="7CCCF4"/>
          </a:solidFill>
          <a:ln>
            <a:solidFill>
              <a:srgbClr val="0277BD"/>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defRPr/>
            </a:pPr>
            <a:r>
              <a:rPr lang="en-US" sz="1050" b="1" dirty="0">
                <a:solidFill>
                  <a:schemeClr val="tx1"/>
                </a:solidFill>
              </a:rPr>
              <a:t>Data Integrity</a:t>
            </a:r>
          </a:p>
        </p:txBody>
      </p:sp>
      <p:sp>
        <p:nvSpPr>
          <p:cNvPr id="14" name="Shape 127">
            <a:extLst>
              <a:ext uri="{FF2B5EF4-FFF2-40B4-BE49-F238E27FC236}">
                <a16:creationId xmlns:a16="http://schemas.microsoft.com/office/drawing/2014/main" id="{D57A6666-E2B6-45A4-8B64-491AD176F8E1}"/>
              </a:ext>
            </a:extLst>
          </p:cNvPr>
          <p:cNvSpPr/>
          <p:nvPr/>
        </p:nvSpPr>
        <p:spPr bwMode="auto">
          <a:xfrm rot="10800000">
            <a:off x="3632435" y="2961194"/>
            <a:ext cx="196850" cy="195263"/>
          </a:xfrm>
          <a:prstGeom prst="ellipse">
            <a:avLst/>
          </a:prstGeom>
          <a:solidFill>
            <a:srgbClr val="4285F4"/>
          </a:solidFill>
          <a:ln>
            <a:noFill/>
          </a:ln>
        </p:spPr>
        <p:txBody>
          <a:bodyPr lIns="91425" tIns="91425" rIns="91425" bIns="91425" anchor="ctr"/>
          <a:lstStyle/>
          <a:p>
            <a:pPr defTabSz="914400" eaLnBrk="1" fontAlgn="auto" hangingPunct="1">
              <a:spcBef>
                <a:spcPts val="0"/>
              </a:spcBef>
              <a:spcAft>
                <a:spcPts val="0"/>
              </a:spcAft>
              <a:defRPr/>
            </a:pPr>
            <a:endParaRPr sz="1400" kern="0">
              <a:solidFill>
                <a:srgbClr val="000000"/>
              </a:solidFill>
              <a:latin typeface="Arial"/>
              <a:cs typeface="Arial"/>
              <a:sym typeface="Arial"/>
            </a:endParaRPr>
          </a:p>
        </p:txBody>
      </p:sp>
      <p:cxnSp>
        <p:nvCxnSpPr>
          <p:cNvPr id="15" name="Shape 126">
            <a:extLst>
              <a:ext uri="{FF2B5EF4-FFF2-40B4-BE49-F238E27FC236}">
                <a16:creationId xmlns:a16="http://schemas.microsoft.com/office/drawing/2014/main" id="{175F0E07-D033-4B1D-BBA1-7CB038863C80}"/>
              </a:ext>
            </a:extLst>
          </p:cNvPr>
          <p:cNvCxnSpPr>
            <a:cxnSpLocks noChangeShapeType="1"/>
          </p:cNvCxnSpPr>
          <p:nvPr/>
        </p:nvCxnSpPr>
        <p:spPr bwMode="auto">
          <a:xfrm flipV="1">
            <a:off x="3732448" y="2435732"/>
            <a:ext cx="0" cy="668337"/>
          </a:xfrm>
          <a:prstGeom prst="straightConnector1">
            <a:avLst/>
          </a:prstGeom>
          <a:noFill/>
          <a:ln w="19050">
            <a:solidFill>
              <a:srgbClr val="0C84CE"/>
            </a:solidFill>
            <a:round/>
            <a:headEnd/>
            <a:tailEnd type="none" w="lg" len="lg"/>
          </a:ln>
          <a:extLst>
            <a:ext uri="{909E8E84-426E-40DD-AFC4-6F175D3DCCD1}">
              <a14:hiddenFill xmlns:a14="http://schemas.microsoft.com/office/drawing/2010/main">
                <a:noFill/>
              </a14:hiddenFill>
            </a:ext>
          </a:extLst>
        </p:spPr>
      </p:cxnSp>
      <p:sp>
        <p:nvSpPr>
          <p:cNvPr id="16" name="Rounded Rectangle 8">
            <a:extLst>
              <a:ext uri="{FF2B5EF4-FFF2-40B4-BE49-F238E27FC236}">
                <a16:creationId xmlns:a16="http://schemas.microsoft.com/office/drawing/2014/main" id="{A6262CD9-2610-4FC0-BFC3-CB96769E068F}"/>
              </a:ext>
            </a:extLst>
          </p:cNvPr>
          <p:cNvSpPr/>
          <p:nvPr/>
        </p:nvSpPr>
        <p:spPr bwMode="auto">
          <a:xfrm>
            <a:off x="4416660" y="2673857"/>
            <a:ext cx="1114425" cy="280987"/>
          </a:xfrm>
          <a:prstGeom prst="roundRect">
            <a:avLst/>
          </a:prstGeom>
          <a:solidFill>
            <a:srgbClr val="7CCCF4"/>
          </a:solidFill>
          <a:ln>
            <a:solidFill>
              <a:srgbClr val="0277BD"/>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defRPr/>
            </a:pPr>
            <a:r>
              <a:rPr lang="en-US" sz="1050" b="1" dirty="0">
                <a:solidFill>
                  <a:schemeClr val="tx1"/>
                </a:solidFill>
              </a:rPr>
              <a:t>GUI</a:t>
            </a:r>
          </a:p>
        </p:txBody>
      </p:sp>
      <p:sp>
        <p:nvSpPr>
          <p:cNvPr id="17" name="Shape 127">
            <a:extLst>
              <a:ext uri="{FF2B5EF4-FFF2-40B4-BE49-F238E27FC236}">
                <a16:creationId xmlns:a16="http://schemas.microsoft.com/office/drawing/2014/main" id="{2C566383-7E32-4EBE-9A2D-5D3C5E164924}"/>
              </a:ext>
            </a:extLst>
          </p:cNvPr>
          <p:cNvSpPr/>
          <p:nvPr/>
        </p:nvSpPr>
        <p:spPr bwMode="auto">
          <a:xfrm rot="10800000">
            <a:off x="5566010" y="3032632"/>
            <a:ext cx="196850" cy="195262"/>
          </a:xfrm>
          <a:prstGeom prst="ellipse">
            <a:avLst/>
          </a:prstGeom>
          <a:solidFill>
            <a:srgbClr val="4285F4"/>
          </a:solidFill>
          <a:ln>
            <a:noFill/>
          </a:ln>
        </p:spPr>
        <p:txBody>
          <a:bodyPr lIns="91425" tIns="91425" rIns="91425" bIns="91425" anchor="ctr"/>
          <a:lstStyle/>
          <a:p>
            <a:pPr defTabSz="914400" eaLnBrk="1" fontAlgn="auto" hangingPunct="1">
              <a:spcBef>
                <a:spcPts val="0"/>
              </a:spcBef>
              <a:spcAft>
                <a:spcPts val="0"/>
              </a:spcAft>
              <a:defRPr/>
            </a:pPr>
            <a:endParaRPr sz="1400" kern="0">
              <a:solidFill>
                <a:srgbClr val="000000"/>
              </a:solidFill>
              <a:latin typeface="Arial"/>
              <a:cs typeface="Arial"/>
              <a:sym typeface="Arial"/>
            </a:endParaRPr>
          </a:p>
        </p:txBody>
      </p:sp>
      <p:cxnSp>
        <p:nvCxnSpPr>
          <p:cNvPr id="18" name="Shape 126">
            <a:extLst>
              <a:ext uri="{FF2B5EF4-FFF2-40B4-BE49-F238E27FC236}">
                <a16:creationId xmlns:a16="http://schemas.microsoft.com/office/drawing/2014/main" id="{D6A00DF8-12FA-415D-9C52-64F22684A6BD}"/>
              </a:ext>
            </a:extLst>
          </p:cNvPr>
          <p:cNvCxnSpPr>
            <a:cxnSpLocks noChangeShapeType="1"/>
          </p:cNvCxnSpPr>
          <p:nvPr/>
        </p:nvCxnSpPr>
        <p:spPr bwMode="auto">
          <a:xfrm flipV="1">
            <a:off x="5666023" y="2435732"/>
            <a:ext cx="0" cy="741362"/>
          </a:xfrm>
          <a:prstGeom prst="straightConnector1">
            <a:avLst/>
          </a:prstGeom>
          <a:noFill/>
          <a:ln w="19050">
            <a:solidFill>
              <a:srgbClr val="0C84CE"/>
            </a:solidFill>
            <a:round/>
            <a:headEnd/>
            <a:tailEnd type="none" w="lg" len="lg"/>
          </a:ln>
          <a:extLst>
            <a:ext uri="{909E8E84-426E-40DD-AFC4-6F175D3DCCD1}">
              <a14:hiddenFill xmlns:a14="http://schemas.microsoft.com/office/drawing/2010/main">
                <a:noFill/>
              </a14:hiddenFill>
            </a:ext>
          </a:extLst>
        </p:spPr>
      </p:cxnSp>
      <p:sp>
        <p:nvSpPr>
          <p:cNvPr id="20" name="Rounded Rectangle 8">
            <a:extLst>
              <a:ext uri="{FF2B5EF4-FFF2-40B4-BE49-F238E27FC236}">
                <a16:creationId xmlns:a16="http://schemas.microsoft.com/office/drawing/2014/main" id="{92BAB333-23D0-44EF-9424-B36758210901}"/>
              </a:ext>
            </a:extLst>
          </p:cNvPr>
          <p:cNvSpPr/>
          <p:nvPr/>
        </p:nvSpPr>
        <p:spPr bwMode="auto">
          <a:xfrm>
            <a:off x="5723173" y="2581325"/>
            <a:ext cx="1846262" cy="459700"/>
          </a:xfrm>
          <a:prstGeom prst="roundRect">
            <a:avLst/>
          </a:prstGeom>
          <a:solidFill>
            <a:srgbClr val="7CCCF4"/>
          </a:solidFill>
          <a:ln>
            <a:solidFill>
              <a:srgbClr val="0277BD"/>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defRPr/>
            </a:pPr>
            <a:r>
              <a:rPr lang="en-US" sz="1050" b="1" dirty="0">
                <a:solidFill>
                  <a:schemeClr val="tx1"/>
                </a:solidFill>
              </a:rPr>
              <a:t>New App  Test Certification</a:t>
            </a:r>
          </a:p>
        </p:txBody>
      </p:sp>
      <p:sp>
        <p:nvSpPr>
          <p:cNvPr id="21" name="Shape 127">
            <a:extLst>
              <a:ext uri="{FF2B5EF4-FFF2-40B4-BE49-F238E27FC236}">
                <a16:creationId xmlns:a16="http://schemas.microsoft.com/office/drawing/2014/main" id="{ED0BBC1A-A7B6-45DC-AE43-E23222466F63}"/>
              </a:ext>
            </a:extLst>
          </p:cNvPr>
          <p:cNvSpPr/>
          <p:nvPr/>
        </p:nvSpPr>
        <p:spPr bwMode="auto">
          <a:xfrm rot="10800000">
            <a:off x="7569435" y="3032632"/>
            <a:ext cx="196850" cy="195262"/>
          </a:xfrm>
          <a:prstGeom prst="ellipse">
            <a:avLst/>
          </a:prstGeom>
          <a:solidFill>
            <a:srgbClr val="4285F4"/>
          </a:solidFill>
          <a:ln>
            <a:noFill/>
          </a:ln>
        </p:spPr>
        <p:txBody>
          <a:bodyPr lIns="91425" tIns="91425" rIns="91425" bIns="91425" anchor="ctr"/>
          <a:lstStyle/>
          <a:p>
            <a:pPr defTabSz="914400" eaLnBrk="1" fontAlgn="auto" hangingPunct="1">
              <a:spcBef>
                <a:spcPts val="0"/>
              </a:spcBef>
              <a:spcAft>
                <a:spcPts val="0"/>
              </a:spcAft>
              <a:defRPr/>
            </a:pPr>
            <a:endParaRPr sz="1400" kern="0">
              <a:solidFill>
                <a:srgbClr val="000000"/>
              </a:solidFill>
              <a:latin typeface="Arial"/>
              <a:cs typeface="Arial"/>
              <a:sym typeface="Arial"/>
            </a:endParaRPr>
          </a:p>
        </p:txBody>
      </p:sp>
      <p:cxnSp>
        <p:nvCxnSpPr>
          <p:cNvPr id="22" name="Shape 126">
            <a:extLst>
              <a:ext uri="{FF2B5EF4-FFF2-40B4-BE49-F238E27FC236}">
                <a16:creationId xmlns:a16="http://schemas.microsoft.com/office/drawing/2014/main" id="{879E1DD8-A16A-4B9E-9537-7866B58D7573}"/>
              </a:ext>
            </a:extLst>
          </p:cNvPr>
          <p:cNvCxnSpPr>
            <a:cxnSpLocks noChangeShapeType="1"/>
          </p:cNvCxnSpPr>
          <p:nvPr/>
        </p:nvCxnSpPr>
        <p:spPr bwMode="auto">
          <a:xfrm flipV="1">
            <a:off x="7669448" y="2435732"/>
            <a:ext cx="0" cy="741362"/>
          </a:xfrm>
          <a:prstGeom prst="straightConnector1">
            <a:avLst/>
          </a:prstGeom>
          <a:noFill/>
          <a:ln w="19050">
            <a:solidFill>
              <a:srgbClr val="0C84CE"/>
            </a:solidFill>
            <a:round/>
            <a:headEnd/>
            <a:tailEnd type="none" w="lg" len="lg"/>
          </a:ln>
          <a:extLst>
            <a:ext uri="{909E8E84-426E-40DD-AFC4-6F175D3DCCD1}">
              <a14:hiddenFill xmlns:a14="http://schemas.microsoft.com/office/drawing/2010/main">
                <a:noFill/>
              </a14:hiddenFill>
            </a:ext>
          </a:extLst>
        </p:spPr>
      </p:cxnSp>
      <p:sp>
        <p:nvSpPr>
          <p:cNvPr id="23" name="Rounded Rectangle 8">
            <a:extLst>
              <a:ext uri="{FF2B5EF4-FFF2-40B4-BE49-F238E27FC236}">
                <a16:creationId xmlns:a16="http://schemas.microsoft.com/office/drawing/2014/main" id="{1FF44DAD-CC79-4DF9-AE8F-95D2B7A26208}"/>
              </a:ext>
            </a:extLst>
          </p:cNvPr>
          <p:cNvSpPr/>
          <p:nvPr/>
        </p:nvSpPr>
        <p:spPr bwMode="auto">
          <a:xfrm>
            <a:off x="7772636" y="2664332"/>
            <a:ext cx="1066564" cy="280987"/>
          </a:xfrm>
          <a:prstGeom prst="roundRect">
            <a:avLst/>
          </a:prstGeom>
          <a:solidFill>
            <a:srgbClr val="7CCCF4"/>
          </a:solidFill>
          <a:ln>
            <a:solidFill>
              <a:srgbClr val="0277BD"/>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defRPr/>
            </a:pPr>
            <a:r>
              <a:rPr lang="en-US" sz="1050" b="1" dirty="0">
                <a:solidFill>
                  <a:schemeClr val="tx1"/>
                </a:solidFill>
              </a:rPr>
              <a:t>Execution</a:t>
            </a:r>
          </a:p>
        </p:txBody>
      </p:sp>
      <p:sp>
        <p:nvSpPr>
          <p:cNvPr id="24" name="Rounded Rectangle 8">
            <a:extLst>
              <a:ext uri="{FF2B5EF4-FFF2-40B4-BE49-F238E27FC236}">
                <a16:creationId xmlns:a16="http://schemas.microsoft.com/office/drawing/2014/main" id="{C3674486-CA18-4BB7-9CE9-7EE1841FA730}"/>
              </a:ext>
            </a:extLst>
          </p:cNvPr>
          <p:cNvSpPr/>
          <p:nvPr/>
        </p:nvSpPr>
        <p:spPr bwMode="auto">
          <a:xfrm>
            <a:off x="211373" y="2867532"/>
            <a:ext cx="2317750" cy="280987"/>
          </a:xfrm>
          <a:prstGeom prst="roundRect">
            <a:avLst/>
          </a:prstGeom>
          <a:solidFill>
            <a:srgbClr val="7CCCF4"/>
          </a:solidFill>
          <a:ln>
            <a:solidFill>
              <a:srgbClr val="0277BD"/>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defRPr/>
            </a:pPr>
            <a:r>
              <a:rPr lang="en-US" sz="1050" b="1" dirty="0">
                <a:solidFill>
                  <a:schemeClr val="tx1"/>
                </a:solidFill>
              </a:rPr>
              <a:t>UP SDK  &amp; Libraries</a:t>
            </a:r>
          </a:p>
        </p:txBody>
      </p:sp>
      <p:sp>
        <p:nvSpPr>
          <p:cNvPr id="25" name="Shape 127">
            <a:extLst>
              <a:ext uri="{FF2B5EF4-FFF2-40B4-BE49-F238E27FC236}">
                <a16:creationId xmlns:a16="http://schemas.microsoft.com/office/drawing/2014/main" id="{5CE36D48-2388-4982-9EC7-563CFE11BE65}"/>
              </a:ext>
            </a:extLst>
          </p:cNvPr>
          <p:cNvSpPr/>
          <p:nvPr/>
        </p:nvSpPr>
        <p:spPr bwMode="auto">
          <a:xfrm rot="10800000">
            <a:off x="4230923" y="3138965"/>
            <a:ext cx="196850" cy="195263"/>
          </a:xfrm>
          <a:prstGeom prst="ellipse">
            <a:avLst/>
          </a:prstGeom>
          <a:solidFill>
            <a:srgbClr val="4285F4"/>
          </a:solidFill>
          <a:ln>
            <a:noFill/>
          </a:ln>
        </p:spPr>
        <p:txBody>
          <a:bodyPr lIns="91425" tIns="91425" rIns="91425" bIns="91425" anchor="ctr"/>
          <a:lstStyle/>
          <a:p>
            <a:pPr defTabSz="914400" eaLnBrk="1" fontAlgn="auto" hangingPunct="1">
              <a:spcBef>
                <a:spcPts val="0"/>
              </a:spcBef>
              <a:spcAft>
                <a:spcPts val="0"/>
              </a:spcAft>
              <a:defRPr/>
            </a:pPr>
            <a:endParaRPr sz="1400" kern="0">
              <a:solidFill>
                <a:srgbClr val="000000"/>
              </a:solidFill>
              <a:latin typeface="Arial"/>
              <a:cs typeface="Arial"/>
              <a:sym typeface="Arial"/>
            </a:endParaRPr>
          </a:p>
        </p:txBody>
      </p:sp>
      <p:cxnSp>
        <p:nvCxnSpPr>
          <p:cNvPr id="26" name="Shape 126">
            <a:extLst>
              <a:ext uri="{FF2B5EF4-FFF2-40B4-BE49-F238E27FC236}">
                <a16:creationId xmlns:a16="http://schemas.microsoft.com/office/drawing/2014/main" id="{E6F1B5EB-F670-4BFA-9E1C-05183387BFE2}"/>
              </a:ext>
            </a:extLst>
          </p:cNvPr>
          <p:cNvCxnSpPr>
            <a:cxnSpLocks noChangeShapeType="1"/>
          </p:cNvCxnSpPr>
          <p:nvPr/>
        </p:nvCxnSpPr>
        <p:spPr bwMode="auto">
          <a:xfrm flipV="1">
            <a:off x="4342048" y="2435732"/>
            <a:ext cx="0" cy="741362"/>
          </a:xfrm>
          <a:prstGeom prst="straightConnector1">
            <a:avLst/>
          </a:prstGeom>
          <a:noFill/>
          <a:ln w="19050">
            <a:solidFill>
              <a:srgbClr val="0C84CE"/>
            </a:solidFill>
            <a:round/>
            <a:headEnd/>
            <a:tailEnd type="none" w="lg" len="lg"/>
          </a:ln>
          <a:extLst>
            <a:ext uri="{909E8E84-426E-40DD-AFC4-6F175D3DCCD1}">
              <a14:hiddenFill xmlns:a14="http://schemas.microsoft.com/office/drawing/2010/main">
                <a:noFill/>
              </a14:hiddenFill>
            </a:ext>
          </a:extLst>
        </p:spPr>
      </p:cxnSp>
      <p:sp>
        <p:nvSpPr>
          <p:cNvPr id="27" name="Rounded Rectangle 8">
            <a:extLst>
              <a:ext uri="{FF2B5EF4-FFF2-40B4-BE49-F238E27FC236}">
                <a16:creationId xmlns:a16="http://schemas.microsoft.com/office/drawing/2014/main" id="{B980F078-6BAF-4ABE-A6E4-8B7A410F2747}"/>
              </a:ext>
            </a:extLst>
          </p:cNvPr>
          <p:cNvSpPr/>
          <p:nvPr/>
        </p:nvSpPr>
        <p:spPr bwMode="auto">
          <a:xfrm>
            <a:off x="214784" y="2532936"/>
            <a:ext cx="901700" cy="217808"/>
          </a:xfrm>
          <a:prstGeom prst="roundRect">
            <a:avLst/>
          </a:prstGeom>
          <a:solidFill>
            <a:srgbClr val="7CCCF4"/>
          </a:solidFill>
          <a:ln>
            <a:solidFill>
              <a:srgbClr val="0277BD"/>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defRPr/>
            </a:pPr>
            <a:r>
              <a:rPr lang="en-US" sz="1050" b="1" dirty="0">
                <a:solidFill>
                  <a:schemeClr val="tx1"/>
                </a:solidFill>
              </a:rPr>
              <a:t>Analysis</a:t>
            </a:r>
          </a:p>
        </p:txBody>
      </p:sp>
      <p:sp>
        <p:nvSpPr>
          <p:cNvPr id="28" name="AutoShape 93">
            <a:extLst>
              <a:ext uri="{FF2B5EF4-FFF2-40B4-BE49-F238E27FC236}">
                <a16:creationId xmlns:a16="http://schemas.microsoft.com/office/drawing/2014/main" id="{E8A43220-9063-464F-A480-4FE72CB6A18D}"/>
              </a:ext>
            </a:extLst>
          </p:cNvPr>
          <p:cNvSpPr>
            <a:spLocks noChangeArrowheads="1"/>
          </p:cNvSpPr>
          <p:nvPr/>
        </p:nvSpPr>
        <p:spPr bwMode="auto">
          <a:xfrm>
            <a:off x="211373" y="2174243"/>
            <a:ext cx="8785224" cy="280987"/>
          </a:xfrm>
          <a:prstGeom prst="rightArrow">
            <a:avLst>
              <a:gd name="adj1" fmla="val 67444"/>
              <a:gd name="adj2" fmla="val 58584"/>
            </a:avLst>
          </a:prstGeom>
          <a:solidFill>
            <a:srgbClr val="EEECE1">
              <a:lumMod val="9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914400" eaLnBrk="1" fontAlgn="auto" hangingPunct="1">
              <a:spcBef>
                <a:spcPts val="0"/>
              </a:spcBef>
              <a:spcAft>
                <a:spcPts val="0"/>
              </a:spcAft>
              <a:defRPr/>
            </a:pPr>
            <a:r>
              <a:rPr lang="en-US" sz="1200" b="1" kern="0" dirty="0">
                <a:solidFill>
                  <a:srgbClr val="002060"/>
                </a:solidFill>
                <a:latin typeface="+mn-lt"/>
                <a:ea typeface="ＭＳ Ｐゴシック"/>
              </a:rPr>
              <a:t>Project TimeLine</a:t>
            </a:r>
          </a:p>
        </p:txBody>
      </p:sp>
      <p:grpSp>
        <p:nvGrpSpPr>
          <p:cNvPr id="29" name="Group 5">
            <a:extLst>
              <a:ext uri="{FF2B5EF4-FFF2-40B4-BE49-F238E27FC236}">
                <a16:creationId xmlns:a16="http://schemas.microsoft.com/office/drawing/2014/main" id="{D1AB991A-1613-4BC5-8E95-15488EF242A1}"/>
              </a:ext>
            </a:extLst>
          </p:cNvPr>
          <p:cNvGrpSpPr>
            <a:grpSpLocks/>
          </p:cNvGrpSpPr>
          <p:nvPr/>
        </p:nvGrpSpPr>
        <p:grpSpPr bwMode="auto">
          <a:xfrm>
            <a:off x="2375954" y="3740845"/>
            <a:ext cx="6162047" cy="991095"/>
            <a:chOff x="592138" y="2251735"/>
            <a:chExt cx="9056687" cy="1456665"/>
          </a:xfrm>
        </p:grpSpPr>
        <p:grpSp>
          <p:nvGrpSpPr>
            <p:cNvPr id="30" name="Group 46">
              <a:extLst>
                <a:ext uri="{FF2B5EF4-FFF2-40B4-BE49-F238E27FC236}">
                  <a16:creationId xmlns:a16="http://schemas.microsoft.com/office/drawing/2014/main" id="{1A7E5ABE-E684-468F-867C-BA800A025007}"/>
                </a:ext>
              </a:extLst>
            </p:cNvPr>
            <p:cNvGrpSpPr>
              <a:grpSpLocks/>
            </p:cNvGrpSpPr>
            <p:nvPr/>
          </p:nvGrpSpPr>
          <p:grpSpPr bwMode="auto">
            <a:xfrm>
              <a:off x="3544888" y="2676525"/>
              <a:ext cx="2336800" cy="765175"/>
              <a:chOff x="1051" y="2547"/>
              <a:chExt cx="1463" cy="482"/>
            </a:xfrm>
          </p:grpSpPr>
          <p:sp>
            <p:nvSpPr>
              <p:cNvPr id="45" name="AutoShape 47">
                <a:extLst>
                  <a:ext uri="{FF2B5EF4-FFF2-40B4-BE49-F238E27FC236}">
                    <a16:creationId xmlns:a16="http://schemas.microsoft.com/office/drawing/2014/main" id="{30989A0F-4796-47DC-8A22-1C21C9329F05}"/>
                  </a:ext>
                </a:extLst>
              </p:cNvPr>
              <p:cNvSpPr>
                <a:spLocks noChangeArrowheads="1"/>
              </p:cNvSpPr>
              <p:nvPr/>
            </p:nvSpPr>
            <p:spPr bwMode="auto">
              <a:xfrm flipV="1">
                <a:off x="1051" y="2547"/>
                <a:ext cx="1463" cy="480"/>
              </a:xfrm>
              <a:prstGeom prst="roundRect">
                <a:avLst>
                  <a:gd name="adj" fmla="val 16667"/>
                </a:avLst>
              </a:prstGeom>
              <a:solidFill>
                <a:srgbClr val="FFC409"/>
              </a:solidFill>
              <a:ln w="12700" algn="ctr">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tLang="es-MX" sz="1225"/>
              </a:p>
            </p:txBody>
          </p:sp>
          <p:sp>
            <p:nvSpPr>
              <p:cNvPr id="46" name="Rectangle 48">
                <a:extLst>
                  <a:ext uri="{FF2B5EF4-FFF2-40B4-BE49-F238E27FC236}">
                    <a16:creationId xmlns:a16="http://schemas.microsoft.com/office/drawing/2014/main" id="{011550A4-A93B-4453-B5EF-CCBA5830AC26}"/>
                  </a:ext>
                </a:extLst>
              </p:cNvPr>
              <p:cNvSpPr>
                <a:spLocks noChangeArrowheads="1"/>
              </p:cNvSpPr>
              <p:nvPr/>
            </p:nvSpPr>
            <p:spPr bwMode="auto">
              <a:xfrm>
                <a:off x="1232" y="2633"/>
                <a:ext cx="1093"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1089" b="1" dirty="0"/>
                  <a:t>Build Reusable Test Libraries</a:t>
                </a:r>
              </a:p>
            </p:txBody>
          </p:sp>
        </p:grpSp>
        <p:grpSp>
          <p:nvGrpSpPr>
            <p:cNvPr id="31" name="Group 49">
              <a:extLst>
                <a:ext uri="{FF2B5EF4-FFF2-40B4-BE49-F238E27FC236}">
                  <a16:creationId xmlns:a16="http://schemas.microsoft.com/office/drawing/2014/main" id="{5065931D-FCC0-41FE-BF0E-6D6CCE8E097F}"/>
                </a:ext>
              </a:extLst>
            </p:cNvPr>
            <p:cNvGrpSpPr>
              <a:grpSpLocks/>
            </p:cNvGrpSpPr>
            <p:nvPr/>
          </p:nvGrpSpPr>
          <p:grpSpPr bwMode="auto">
            <a:xfrm>
              <a:off x="5881688" y="2676525"/>
              <a:ext cx="962025" cy="762000"/>
              <a:chOff x="3115" y="2677"/>
              <a:chExt cx="606" cy="480"/>
            </a:xfrm>
          </p:grpSpPr>
          <p:sp>
            <p:nvSpPr>
              <p:cNvPr id="43" name="AutoShape 50">
                <a:extLst>
                  <a:ext uri="{FF2B5EF4-FFF2-40B4-BE49-F238E27FC236}">
                    <a16:creationId xmlns:a16="http://schemas.microsoft.com/office/drawing/2014/main" id="{2008ED5F-036C-44C2-A991-B971809EFC20}"/>
                  </a:ext>
                </a:extLst>
              </p:cNvPr>
              <p:cNvSpPr>
                <a:spLocks noChangeArrowheads="1"/>
              </p:cNvSpPr>
              <p:nvPr/>
            </p:nvSpPr>
            <p:spPr bwMode="auto">
              <a:xfrm flipV="1">
                <a:off x="3115" y="2677"/>
                <a:ext cx="606" cy="480"/>
              </a:xfrm>
              <a:prstGeom prst="roundRect">
                <a:avLst>
                  <a:gd name="adj" fmla="val 16667"/>
                </a:avLst>
              </a:prstGeom>
              <a:solidFill>
                <a:srgbClr val="0C84CE"/>
              </a:solidFill>
              <a:ln w="12700" algn="ctr">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tLang="es-MX" sz="1225"/>
              </a:p>
            </p:txBody>
          </p:sp>
          <p:sp>
            <p:nvSpPr>
              <p:cNvPr id="44" name="Rectangle 51">
                <a:extLst>
                  <a:ext uri="{FF2B5EF4-FFF2-40B4-BE49-F238E27FC236}">
                    <a16:creationId xmlns:a16="http://schemas.microsoft.com/office/drawing/2014/main" id="{8A9F7774-EB3D-4C3E-8ADE-FA9A25C01043}"/>
                  </a:ext>
                </a:extLst>
              </p:cNvPr>
              <p:cNvSpPr>
                <a:spLocks noChangeArrowheads="1"/>
              </p:cNvSpPr>
              <p:nvPr/>
            </p:nvSpPr>
            <p:spPr bwMode="auto">
              <a:xfrm>
                <a:off x="3165" y="2750"/>
                <a:ext cx="543"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1089" b="1"/>
                  <a:t>Run Tests</a:t>
                </a:r>
              </a:p>
            </p:txBody>
          </p:sp>
        </p:grpSp>
        <p:grpSp>
          <p:nvGrpSpPr>
            <p:cNvPr id="32" name="Group 52">
              <a:extLst>
                <a:ext uri="{FF2B5EF4-FFF2-40B4-BE49-F238E27FC236}">
                  <a16:creationId xmlns:a16="http://schemas.microsoft.com/office/drawing/2014/main" id="{B8911906-DED1-4429-A556-A06024CA156A}"/>
                </a:ext>
              </a:extLst>
            </p:cNvPr>
            <p:cNvGrpSpPr>
              <a:grpSpLocks/>
            </p:cNvGrpSpPr>
            <p:nvPr/>
          </p:nvGrpSpPr>
          <p:grpSpPr bwMode="auto">
            <a:xfrm>
              <a:off x="8001000" y="2674938"/>
              <a:ext cx="1382713" cy="762000"/>
              <a:chOff x="3774" y="2687"/>
              <a:chExt cx="825" cy="480"/>
            </a:xfrm>
          </p:grpSpPr>
          <p:sp>
            <p:nvSpPr>
              <p:cNvPr id="41" name="AutoShape 53">
                <a:extLst>
                  <a:ext uri="{FF2B5EF4-FFF2-40B4-BE49-F238E27FC236}">
                    <a16:creationId xmlns:a16="http://schemas.microsoft.com/office/drawing/2014/main" id="{36C179FB-22B5-4E81-9C40-9BC7CD159D74}"/>
                  </a:ext>
                </a:extLst>
              </p:cNvPr>
              <p:cNvSpPr>
                <a:spLocks noChangeArrowheads="1"/>
              </p:cNvSpPr>
              <p:nvPr/>
            </p:nvSpPr>
            <p:spPr bwMode="auto">
              <a:xfrm flipV="1">
                <a:off x="3774" y="2687"/>
                <a:ext cx="825" cy="480"/>
              </a:xfrm>
              <a:prstGeom prst="roundRect">
                <a:avLst>
                  <a:gd name="adj" fmla="val 16667"/>
                </a:avLst>
              </a:prstGeom>
              <a:solidFill>
                <a:srgbClr val="0C84CE"/>
              </a:solidFill>
              <a:ln w="12700" algn="ctr">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tLang="es-MX" sz="1225"/>
              </a:p>
            </p:txBody>
          </p:sp>
          <p:sp>
            <p:nvSpPr>
              <p:cNvPr id="42" name="Rectangle 54">
                <a:extLst>
                  <a:ext uri="{FF2B5EF4-FFF2-40B4-BE49-F238E27FC236}">
                    <a16:creationId xmlns:a16="http://schemas.microsoft.com/office/drawing/2014/main" id="{4DE93037-5416-40A4-B296-313583F28BED}"/>
                  </a:ext>
                </a:extLst>
              </p:cNvPr>
              <p:cNvSpPr>
                <a:spLocks noChangeArrowheads="1"/>
              </p:cNvSpPr>
              <p:nvPr/>
            </p:nvSpPr>
            <p:spPr bwMode="auto">
              <a:xfrm>
                <a:off x="3814" y="2769"/>
                <a:ext cx="730"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1089" b="1" dirty="0"/>
                  <a:t>Modify Tests</a:t>
                </a:r>
              </a:p>
            </p:txBody>
          </p:sp>
        </p:grpSp>
        <p:sp>
          <p:nvSpPr>
            <p:cNvPr id="33" name="AutoShape 55">
              <a:extLst>
                <a:ext uri="{FF2B5EF4-FFF2-40B4-BE49-F238E27FC236}">
                  <a16:creationId xmlns:a16="http://schemas.microsoft.com/office/drawing/2014/main" id="{A8C82887-A067-46A5-8FC9-7C8DBA9FF0E8}"/>
                </a:ext>
              </a:extLst>
            </p:cNvPr>
            <p:cNvSpPr>
              <a:spLocks noChangeArrowheads="1"/>
            </p:cNvSpPr>
            <p:nvPr/>
          </p:nvSpPr>
          <p:spPr bwMode="auto">
            <a:xfrm flipV="1">
              <a:off x="2097088" y="2746375"/>
              <a:ext cx="1392237" cy="622300"/>
            </a:xfrm>
            <a:prstGeom prst="roundRect">
              <a:avLst>
                <a:gd name="adj" fmla="val 10875"/>
              </a:avLst>
            </a:prstGeom>
            <a:solidFill>
              <a:srgbClr val="56646E"/>
            </a:solidFill>
            <a:ln>
              <a:noFill/>
            </a:ln>
            <a:effectLst/>
            <a:extLst>
              <a:ext uri="{91240B29-F687-4F45-9708-019B960494DF}">
                <a14:hiddenLine xmlns:a14="http://schemas.microsoft.com/office/drawing/2010/main" w="12700" algn="ctr">
                  <a:solidFill>
                    <a:schemeClr val="bg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s-MX" sz="1089" b="1"/>
                <a:t>Setup</a:t>
              </a:r>
            </a:p>
            <a:p>
              <a:pPr algn="ctr"/>
              <a:r>
                <a:rPr lang="en-US" altLang="es-MX" sz="1089" b="1"/>
                <a:t>Environment</a:t>
              </a:r>
              <a:endParaRPr lang="en-US" altLang="es-MX" sz="953" b="1"/>
            </a:p>
          </p:txBody>
        </p:sp>
        <p:grpSp>
          <p:nvGrpSpPr>
            <p:cNvPr id="34" name="Group 56">
              <a:extLst>
                <a:ext uri="{FF2B5EF4-FFF2-40B4-BE49-F238E27FC236}">
                  <a16:creationId xmlns:a16="http://schemas.microsoft.com/office/drawing/2014/main" id="{20A4723B-346C-4C93-9E6C-4BAE179EAA45}"/>
                </a:ext>
              </a:extLst>
            </p:cNvPr>
            <p:cNvGrpSpPr>
              <a:grpSpLocks/>
            </p:cNvGrpSpPr>
            <p:nvPr/>
          </p:nvGrpSpPr>
          <p:grpSpPr bwMode="auto">
            <a:xfrm>
              <a:off x="6850063" y="2673353"/>
              <a:ext cx="1152525" cy="776288"/>
              <a:chOff x="4592" y="2705"/>
              <a:chExt cx="726" cy="489"/>
            </a:xfrm>
          </p:grpSpPr>
          <p:sp>
            <p:nvSpPr>
              <p:cNvPr id="39" name="AutoShape 57">
                <a:extLst>
                  <a:ext uri="{FF2B5EF4-FFF2-40B4-BE49-F238E27FC236}">
                    <a16:creationId xmlns:a16="http://schemas.microsoft.com/office/drawing/2014/main" id="{3EA7AC16-D130-4945-8DA0-723A6F559D70}"/>
                  </a:ext>
                </a:extLst>
              </p:cNvPr>
              <p:cNvSpPr>
                <a:spLocks noChangeArrowheads="1"/>
              </p:cNvSpPr>
              <p:nvPr/>
            </p:nvSpPr>
            <p:spPr bwMode="auto">
              <a:xfrm flipV="1">
                <a:off x="4592" y="2705"/>
                <a:ext cx="726" cy="480"/>
              </a:xfrm>
              <a:prstGeom prst="roundRect">
                <a:avLst>
                  <a:gd name="adj" fmla="val 16667"/>
                </a:avLst>
              </a:prstGeom>
              <a:solidFill>
                <a:srgbClr val="0C84CE"/>
              </a:solidFill>
              <a:ln w="12700" algn="ctr">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tLang="es-MX" sz="1225"/>
              </a:p>
            </p:txBody>
          </p:sp>
          <p:sp>
            <p:nvSpPr>
              <p:cNvPr id="40" name="Rectangle 58">
                <a:extLst>
                  <a:ext uri="{FF2B5EF4-FFF2-40B4-BE49-F238E27FC236}">
                    <a16:creationId xmlns:a16="http://schemas.microsoft.com/office/drawing/2014/main" id="{079D9C98-795F-4994-A704-A2D7387D4071}"/>
                  </a:ext>
                </a:extLst>
              </p:cNvPr>
              <p:cNvSpPr>
                <a:spLocks noChangeArrowheads="1"/>
              </p:cNvSpPr>
              <p:nvPr/>
            </p:nvSpPr>
            <p:spPr bwMode="auto">
              <a:xfrm>
                <a:off x="4643" y="2798"/>
                <a:ext cx="622"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MX" sz="1089" b="1" dirty="0"/>
                  <a:t>Analyze </a:t>
                </a:r>
              </a:p>
              <a:p>
                <a:pPr algn="ctr"/>
                <a:r>
                  <a:rPr lang="en-US" altLang="es-MX" sz="1089" b="1" dirty="0"/>
                  <a:t>Results</a:t>
                </a:r>
              </a:p>
            </p:txBody>
          </p:sp>
        </p:grpSp>
        <p:sp>
          <p:nvSpPr>
            <p:cNvPr id="35" name="Line 61">
              <a:extLst>
                <a:ext uri="{FF2B5EF4-FFF2-40B4-BE49-F238E27FC236}">
                  <a16:creationId xmlns:a16="http://schemas.microsoft.com/office/drawing/2014/main" id="{168253A9-8241-4097-9751-11A1429DEEAF}"/>
                </a:ext>
              </a:extLst>
            </p:cNvPr>
            <p:cNvSpPr>
              <a:spLocks noChangeShapeType="1"/>
            </p:cNvSpPr>
            <p:nvPr/>
          </p:nvSpPr>
          <p:spPr bwMode="auto">
            <a:xfrm flipH="1">
              <a:off x="3509963" y="2555875"/>
              <a:ext cx="15875" cy="1152525"/>
            </a:xfrm>
            <a:prstGeom prst="line">
              <a:avLst/>
            </a:prstGeom>
            <a:noFill/>
            <a:ln w="285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1225"/>
            </a:p>
          </p:txBody>
        </p:sp>
        <p:sp>
          <p:nvSpPr>
            <p:cNvPr id="36" name="Text Box 59">
              <a:extLst>
                <a:ext uri="{FF2B5EF4-FFF2-40B4-BE49-F238E27FC236}">
                  <a16:creationId xmlns:a16="http://schemas.microsoft.com/office/drawing/2014/main" id="{5CC866F7-8548-4704-9124-457291B8E5A5}"/>
                </a:ext>
              </a:extLst>
            </p:cNvPr>
            <p:cNvSpPr txBox="1">
              <a:spLocks noChangeArrowheads="1"/>
            </p:cNvSpPr>
            <p:nvPr/>
          </p:nvSpPr>
          <p:spPr bwMode="auto">
            <a:xfrm>
              <a:off x="592138" y="2251735"/>
              <a:ext cx="3011487" cy="3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90000"/>
                </a:lnSpc>
              </a:pPr>
              <a:r>
                <a:rPr lang="en-US" altLang="es-MX" sz="1089" b="1">
                  <a:solidFill>
                    <a:srgbClr val="0C84CE"/>
                  </a:solidFill>
                </a:rPr>
                <a:t>Start Project</a:t>
              </a:r>
            </a:p>
          </p:txBody>
        </p:sp>
        <p:sp>
          <p:nvSpPr>
            <p:cNvPr id="37" name="AutoShape 63">
              <a:extLst>
                <a:ext uri="{FF2B5EF4-FFF2-40B4-BE49-F238E27FC236}">
                  <a16:creationId xmlns:a16="http://schemas.microsoft.com/office/drawing/2014/main" id="{5DF444D9-37CA-4E3D-9E3D-D81F4DA8FEDC}"/>
                </a:ext>
              </a:extLst>
            </p:cNvPr>
            <p:cNvSpPr>
              <a:spLocks noChangeArrowheads="1"/>
            </p:cNvSpPr>
            <p:nvPr/>
          </p:nvSpPr>
          <p:spPr bwMode="auto">
            <a:xfrm>
              <a:off x="3636963" y="2287588"/>
              <a:ext cx="6011862" cy="304800"/>
            </a:xfrm>
            <a:prstGeom prst="rightArrow">
              <a:avLst>
                <a:gd name="adj1" fmla="val 67444"/>
                <a:gd name="adj2" fmla="val 58441"/>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tLang="es-MX" sz="1225"/>
            </a:p>
          </p:txBody>
        </p:sp>
        <p:sp>
          <p:nvSpPr>
            <p:cNvPr id="38" name="AutoShape 55">
              <a:extLst>
                <a:ext uri="{FF2B5EF4-FFF2-40B4-BE49-F238E27FC236}">
                  <a16:creationId xmlns:a16="http://schemas.microsoft.com/office/drawing/2014/main" id="{7F875BEF-3D05-41CB-B2F5-D48FDAF77F16}"/>
                </a:ext>
              </a:extLst>
            </p:cNvPr>
            <p:cNvSpPr>
              <a:spLocks noChangeArrowheads="1"/>
            </p:cNvSpPr>
            <p:nvPr/>
          </p:nvSpPr>
          <p:spPr bwMode="auto">
            <a:xfrm flipV="1">
              <a:off x="644525" y="2735263"/>
              <a:ext cx="1385888" cy="622300"/>
            </a:xfrm>
            <a:prstGeom prst="roundRect">
              <a:avLst>
                <a:gd name="adj" fmla="val 10875"/>
              </a:avLst>
            </a:prstGeom>
            <a:solidFill>
              <a:srgbClr val="56646E"/>
            </a:solidFill>
            <a:ln>
              <a:noFill/>
            </a:ln>
            <a:effectLst/>
            <a:extLst>
              <a:ext uri="{91240B29-F687-4F45-9708-019B960494DF}">
                <a14:hiddenLine xmlns:a14="http://schemas.microsoft.com/office/drawing/2010/main" w="12700" algn="ctr">
                  <a:solidFill>
                    <a:schemeClr val="bg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s-MX" sz="1089" b="1" dirty="0"/>
                <a:t>UP</a:t>
              </a:r>
            </a:p>
            <a:p>
              <a:pPr algn="ctr"/>
              <a:r>
                <a:rPr lang="en-US" altLang="es-MX" sz="1089" b="1" dirty="0"/>
                <a:t>Framework</a:t>
              </a:r>
              <a:endParaRPr lang="en-US" altLang="es-MX" sz="953" b="1" dirty="0"/>
            </a:p>
          </p:txBody>
        </p:sp>
      </p:grpSp>
    </p:spTree>
    <p:extLst>
      <p:ext uri="{BB962C8B-B14F-4D97-AF65-F5344CB8AC3E}">
        <p14:creationId xmlns:p14="http://schemas.microsoft.com/office/powerpoint/2010/main" val="89658271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UP Automation Framework</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925605" y="893675"/>
            <a:ext cx="7292790" cy="602056"/>
          </a:xfrm>
        </p:spPr>
        <p:txBody>
          <a:bodyPr>
            <a:noAutofit/>
          </a:bodyPr>
          <a:lstStyle/>
          <a:p>
            <a:pPr marL="171450" indent="0">
              <a:buNone/>
            </a:pPr>
            <a:endParaRPr lang="en-US" sz="1400" dirty="0">
              <a:latin typeface="Arial" panose="020B0604020202020204" pitchFamily="34" charset="0"/>
              <a:cs typeface="Arial" panose="020B0604020202020204" pitchFamily="34" charset="0"/>
            </a:endParaRPr>
          </a:p>
          <a:p>
            <a:pPr marL="0" lvl="0" indent="0" algn="ctr" defTabSz="449263" fontAlgn="base" hangingPunct="0">
              <a:spcBef>
                <a:spcPct val="0"/>
              </a:spcBef>
              <a:spcAft>
                <a:spcPct val="0"/>
              </a:spcAft>
              <a:buNone/>
              <a:defRPr/>
            </a:pPr>
            <a:r>
              <a:rPr lang="en-US" altLang="es-MX" sz="1800" b="1" dirty="0">
                <a:solidFill>
                  <a:srgbClr val="808080"/>
                </a:solidFill>
                <a:latin typeface="Arial" panose="020B0604020202020204" pitchFamily="34" charset="0"/>
                <a:ea typeface="SimSun" panose="02010600030101010101" pitchFamily="2" charset="-122"/>
                <a:cs typeface="+mn-cs"/>
              </a:rPr>
              <a:t>Approach </a:t>
            </a:r>
          </a:p>
          <a:p>
            <a:pPr marL="0" lvl="0" indent="0" defTabSz="449263" fontAlgn="base" hangingPunct="0">
              <a:spcBef>
                <a:spcPct val="0"/>
              </a:spcBef>
              <a:spcAft>
                <a:spcPct val="0"/>
              </a:spcAft>
              <a:buNone/>
              <a:defRPr/>
            </a:pPr>
            <a:endParaRPr lang="en-US" altLang="es-MX" sz="1800" b="1" dirty="0">
              <a:solidFill>
                <a:srgbClr val="808080"/>
              </a:solidFill>
              <a:latin typeface="Arial" panose="020B0604020202020204" pitchFamily="34" charset="0"/>
              <a:ea typeface="SimSun" panose="02010600030101010101" pitchFamily="2" charset="-122"/>
              <a:cs typeface="+mn-cs"/>
            </a:endParaRPr>
          </a:p>
        </p:txBody>
      </p:sp>
      <p:grpSp>
        <p:nvGrpSpPr>
          <p:cNvPr id="4" name="Group 1">
            <a:extLst>
              <a:ext uri="{FF2B5EF4-FFF2-40B4-BE49-F238E27FC236}">
                <a16:creationId xmlns:a16="http://schemas.microsoft.com/office/drawing/2014/main" id="{CCFCF0C0-9327-418A-9351-A527DE09566D}"/>
              </a:ext>
            </a:extLst>
          </p:cNvPr>
          <p:cNvGrpSpPr>
            <a:grpSpLocks/>
          </p:cNvGrpSpPr>
          <p:nvPr/>
        </p:nvGrpSpPr>
        <p:grpSpPr bwMode="auto">
          <a:xfrm>
            <a:off x="1888631" y="2100160"/>
            <a:ext cx="6711825" cy="2645197"/>
            <a:chOff x="576263" y="2484438"/>
            <a:chExt cx="9864849" cy="3887787"/>
          </a:xfrm>
        </p:grpSpPr>
        <p:sp>
          <p:nvSpPr>
            <p:cNvPr id="5" name="Rectangle: Rounded Corners 4">
              <a:extLst>
                <a:ext uri="{FF2B5EF4-FFF2-40B4-BE49-F238E27FC236}">
                  <a16:creationId xmlns:a16="http://schemas.microsoft.com/office/drawing/2014/main" id="{0A841912-DDA0-4B04-BDF2-B295E75B7601}"/>
                </a:ext>
              </a:extLst>
            </p:cNvPr>
            <p:cNvSpPr/>
            <p:nvPr/>
          </p:nvSpPr>
          <p:spPr bwMode="auto">
            <a:xfrm>
              <a:off x="576263" y="3325813"/>
              <a:ext cx="6696159" cy="454025"/>
            </a:xfrm>
            <a:prstGeom prst="roundRect">
              <a:avLst/>
            </a:prstGeom>
            <a:solidFill>
              <a:schemeClr val="accent2"/>
            </a:solidFill>
            <a:ln w="25400" cap="flat" cmpd="sng" algn="ctr">
              <a:solidFill>
                <a:srgbClr val="0277BD">
                  <a:shade val="50000"/>
                </a:srgbClr>
              </a:solidFill>
              <a:prstDash val="solid"/>
            </a:ln>
            <a:effectLst/>
          </p:spPr>
          <p:txBody>
            <a:bodyPr anchor="ctr"/>
            <a:lstStyle/>
            <a:p>
              <a:pPr algn="ctr" defTabSz="622158">
                <a:defRPr/>
              </a:pPr>
              <a:r>
                <a:rPr lang="en-US" sz="1633" b="1" kern="0" dirty="0">
                  <a:solidFill>
                    <a:srgbClr val="FFFFFF"/>
                  </a:solidFill>
                  <a:latin typeface="Arial"/>
                  <a:ea typeface="SimSun"/>
                  <a:sym typeface="Arial"/>
                </a:rPr>
                <a:t>UP Framework</a:t>
              </a:r>
              <a:endParaRPr lang="es-MX" sz="1633" b="1" kern="0" dirty="0">
                <a:solidFill>
                  <a:srgbClr val="FFFFFF"/>
                </a:solidFill>
                <a:latin typeface="Arial"/>
                <a:ea typeface="SimSun"/>
                <a:sym typeface="Arial"/>
              </a:endParaRPr>
            </a:p>
          </p:txBody>
        </p:sp>
        <p:sp>
          <p:nvSpPr>
            <p:cNvPr id="6" name="Rectangle: Rounded Corners 5">
              <a:extLst>
                <a:ext uri="{FF2B5EF4-FFF2-40B4-BE49-F238E27FC236}">
                  <a16:creationId xmlns:a16="http://schemas.microsoft.com/office/drawing/2014/main" id="{4ECE8A22-2C06-4F66-84CF-2504831974FC}"/>
                </a:ext>
              </a:extLst>
            </p:cNvPr>
            <p:cNvSpPr/>
            <p:nvPr/>
          </p:nvSpPr>
          <p:spPr bwMode="auto">
            <a:xfrm>
              <a:off x="576263" y="5918200"/>
              <a:ext cx="6696159" cy="454025"/>
            </a:xfrm>
            <a:prstGeom prst="roundRect">
              <a:avLst/>
            </a:prstGeom>
            <a:solidFill>
              <a:schemeClr val="tx1"/>
            </a:solidFill>
            <a:ln w="25400" cap="flat" cmpd="sng" algn="ctr">
              <a:solidFill>
                <a:srgbClr val="0277BD">
                  <a:shade val="50000"/>
                </a:srgbClr>
              </a:solidFill>
              <a:prstDash val="solid"/>
            </a:ln>
            <a:effectLst/>
          </p:spPr>
          <p:txBody>
            <a:bodyPr anchor="ctr"/>
            <a:lstStyle/>
            <a:p>
              <a:pPr algn="ctr" defTabSz="622158">
                <a:defRPr/>
              </a:pPr>
              <a:r>
                <a:rPr lang="en-US" sz="1633" b="1" kern="0" dirty="0">
                  <a:solidFill>
                    <a:srgbClr val="FFFFFF"/>
                  </a:solidFill>
                  <a:latin typeface="Arial"/>
                  <a:ea typeface="SimSun"/>
                  <a:sym typeface="Arial"/>
                </a:rPr>
                <a:t>Application Under Test</a:t>
              </a:r>
              <a:endParaRPr lang="es-MX" sz="1633" b="1" kern="0" dirty="0">
                <a:solidFill>
                  <a:srgbClr val="FFFFFF"/>
                </a:solidFill>
                <a:latin typeface="Arial"/>
                <a:ea typeface="SimSun"/>
                <a:sym typeface="Arial"/>
              </a:endParaRPr>
            </a:p>
          </p:txBody>
        </p:sp>
        <p:sp>
          <p:nvSpPr>
            <p:cNvPr id="7" name="Rectangle: Rounded Corners 6">
              <a:extLst>
                <a:ext uri="{FF2B5EF4-FFF2-40B4-BE49-F238E27FC236}">
                  <a16:creationId xmlns:a16="http://schemas.microsoft.com/office/drawing/2014/main" id="{3A6197D1-CA35-4762-A14C-3CC6C28A2729}"/>
                </a:ext>
              </a:extLst>
            </p:cNvPr>
            <p:cNvSpPr/>
            <p:nvPr/>
          </p:nvSpPr>
          <p:spPr bwMode="auto">
            <a:xfrm>
              <a:off x="576263" y="5053013"/>
              <a:ext cx="6696159" cy="455612"/>
            </a:xfrm>
            <a:prstGeom prst="roundRect">
              <a:avLst/>
            </a:prstGeom>
            <a:solidFill>
              <a:srgbClr val="92D050"/>
            </a:solidFill>
            <a:ln w="25400" cap="flat" cmpd="sng" algn="ctr">
              <a:solidFill>
                <a:srgbClr val="0277BD">
                  <a:shade val="50000"/>
                </a:srgbClr>
              </a:solidFill>
              <a:prstDash val="solid"/>
            </a:ln>
            <a:effectLst/>
          </p:spPr>
          <p:txBody>
            <a:bodyPr anchor="ctr"/>
            <a:lstStyle/>
            <a:p>
              <a:pPr algn="ctr" defTabSz="622158">
                <a:defRPr/>
              </a:pPr>
              <a:r>
                <a:rPr lang="en-US" sz="1633" b="1" kern="0" dirty="0">
                  <a:solidFill>
                    <a:srgbClr val="FFFFFF"/>
                  </a:solidFill>
                  <a:latin typeface="Arial"/>
                  <a:ea typeface="SimSun"/>
                  <a:sym typeface="Arial"/>
                </a:rPr>
                <a:t>Android</a:t>
              </a:r>
              <a:endParaRPr lang="es-MX" sz="1633" b="1" kern="0" dirty="0">
                <a:solidFill>
                  <a:srgbClr val="FFFFFF"/>
                </a:solidFill>
                <a:latin typeface="Arial"/>
                <a:ea typeface="SimSun"/>
                <a:sym typeface="Arial"/>
              </a:endParaRPr>
            </a:p>
          </p:txBody>
        </p:sp>
        <p:sp>
          <p:nvSpPr>
            <p:cNvPr id="8" name="Rectangle: Rounded Corners 7">
              <a:extLst>
                <a:ext uri="{FF2B5EF4-FFF2-40B4-BE49-F238E27FC236}">
                  <a16:creationId xmlns:a16="http://schemas.microsoft.com/office/drawing/2014/main" id="{BA9C4951-7701-4E8A-93F6-68CF43DC4B50}"/>
                </a:ext>
              </a:extLst>
            </p:cNvPr>
            <p:cNvSpPr/>
            <p:nvPr/>
          </p:nvSpPr>
          <p:spPr bwMode="auto">
            <a:xfrm>
              <a:off x="576263" y="2484438"/>
              <a:ext cx="6696159" cy="454025"/>
            </a:xfrm>
            <a:prstGeom prst="roundRect">
              <a:avLst/>
            </a:prstGeom>
            <a:solidFill>
              <a:srgbClr val="00B0F0"/>
            </a:solidFill>
            <a:ln w="25400" cap="flat" cmpd="sng" algn="ctr">
              <a:solidFill>
                <a:srgbClr val="0277BD">
                  <a:shade val="50000"/>
                </a:srgbClr>
              </a:solidFill>
              <a:prstDash val="solid"/>
            </a:ln>
            <a:effectLst/>
          </p:spPr>
          <p:txBody>
            <a:bodyPr anchor="ctr"/>
            <a:lstStyle/>
            <a:p>
              <a:pPr algn="ctr" defTabSz="622158">
                <a:defRPr/>
              </a:pPr>
              <a:r>
                <a:rPr lang="en-US" sz="1633" b="1" kern="0" dirty="0">
                  <a:solidFill>
                    <a:srgbClr val="FFFFFF"/>
                  </a:solidFill>
                  <a:latin typeface="Arial"/>
                  <a:ea typeface="SimSun"/>
                  <a:sym typeface="Arial"/>
                </a:rPr>
                <a:t>Scripts – Test Suite</a:t>
              </a:r>
              <a:endParaRPr lang="es-MX" sz="1633" b="1" kern="0" dirty="0">
                <a:solidFill>
                  <a:srgbClr val="FFFFFF"/>
                </a:solidFill>
                <a:latin typeface="Arial"/>
                <a:ea typeface="SimSun"/>
                <a:sym typeface="Arial"/>
              </a:endParaRPr>
            </a:p>
          </p:txBody>
        </p:sp>
        <p:sp>
          <p:nvSpPr>
            <p:cNvPr id="9" name="Rectangle: Rounded Corners 8">
              <a:extLst>
                <a:ext uri="{FF2B5EF4-FFF2-40B4-BE49-F238E27FC236}">
                  <a16:creationId xmlns:a16="http://schemas.microsoft.com/office/drawing/2014/main" id="{44FE1EDA-8F47-4AC0-BD2A-5419D5F86F45}"/>
                </a:ext>
              </a:extLst>
            </p:cNvPr>
            <p:cNvSpPr/>
            <p:nvPr/>
          </p:nvSpPr>
          <p:spPr bwMode="auto">
            <a:xfrm>
              <a:off x="576263" y="4189413"/>
              <a:ext cx="6696159" cy="454025"/>
            </a:xfrm>
            <a:prstGeom prst="roundRect">
              <a:avLst/>
            </a:prstGeom>
            <a:solidFill>
              <a:srgbClr val="7030A0"/>
            </a:solidFill>
            <a:ln w="25400" cap="flat" cmpd="sng" algn="ctr">
              <a:solidFill>
                <a:srgbClr val="0277BD">
                  <a:shade val="50000"/>
                </a:srgbClr>
              </a:solidFill>
              <a:prstDash val="solid"/>
            </a:ln>
            <a:effectLst/>
          </p:spPr>
          <p:txBody>
            <a:bodyPr anchor="ctr"/>
            <a:lstStyle/>
            <a:p>
              <a:pPr algn="ctr" defTabSz="622158">
                <a:defRPr/>
              </a:pPr>
              <a:r>
                <a:rPr lang="en-US" sz="1633" b="1" kern="0" dirty="0">
                  <a:solidFill>
                    <a:srgbClr val="FFFFFF"/>
                  </a:solidFill>
                  <a:latin typeface="Arial"/>
                  <a:ea typeface="SimSun"/>
                  <a:sym typeface="Arial"/>
                </a:rPr>
                <a:t>Test Libraries / Standard Libraries</a:t>
              </a:r>
              <a:endParaRPr lang="es-MX" sz="1633" b="1" kern="0" dirty="0">
                <a:solidFill>
                  <a:srgbClr val="FFFFFF"/>
                </a:solidFill>
                <a:latin typeface="Arial"/>
                <a:ea typeface="SimSun"/>
                <a:sym typeface="Arial"/>
              </a:endParaRPr>
            </a:p>
          </p:txBody>
        </p:sp>
        <p:sp>
          <p:nvSpPr>
            <p:cNvPr id="10" name="Rectangle: Rounded Corners 9">
              <a:extLst>
                <a:ext uri="{FF2B5EF4-FFF2-40B4-BE49-F238E27FC236}">
                  <a16:creationId xmlns:a16="http://schemas.microsoft.com/office/drawing/2014/main" id="{8222C6C7-70F6-4F28-AABB-8A9E8F1552C0}"/>
                </a:ext>
              </a:extLst>
            </p:cNvPr>
            <p:cNvSpPr/>
            <p:nvPr/>
          </p:nvSpPr>
          <p:spPr bwMode="auto">
            <a:xfrm>
              <a:off x="7516900" y="2540000"/>
              <a:ext cx="2405092" cy="398463"/>
            </a:xfrm>
            <a:prstGeom prst="roundRect">
              <a:avLst/>
            </a:prstGeom>
            <a:noFill/>
            <a:ln w="25400" cap="flat" cmpd="sng" algn="ctr">
              <a:noFill/>
              <a:prstDash val="solid"/>
            </a:ln>
            <a:effectLst/>
          </p:spPr>
          <p:txBody>
            <a:bodyPr anchor="ctr"/>
            <a:lstStyle/>
            <a:p>
              <a:pPr algn="ctr" defTabSz="622158">
                <a:defRPr/>
              </a:pPr>
              <a:r>
                <a:rPr lang="en-US" sz="1089" b="1" dirty="0"/>
                <a:t>Test Script  </a:t>
              </a:r>
            </a:p>
            <a:p>
              <a:pPr algn="ctr" defTabSz="622158">
                <a:defRPr/>
              </a:pPr>
              <a:r>
                <a:rPr lang="en-US" sz="1089" b="1" dirty="0"/>
                <a:t>“WHAT TO DO”</a:t>
              </a:r>
              <a:endParaRPr lang="es-MX" sz="1089" b="1" kern="0" dirty="0">
                <a:latin typeface="Arial"/>
                <a:ea typeface="SimSun"/>
                <a:sym typeface="Arial"/>
              </a:endParaRPr>
            </a:p>
          </p:txBody>
        </p:sp>
        <p:sp>
          <p:nvSpPr>
            <p:cNvPr id="11" name="Rectangle: Rounded Corners 10">
              <a:extLst>
                <a:ext uri="{FF2B5EF4-FFF2-40B4-BE49-F238E27FC236}">
                  <a16:creationId xmlns:a16="http://schemas.microsoft.com/office/drawing/2014/main" id="{7E21E3BF-CDCC-436B-9566-A6A899FF0E6C}"/>
                </a:ext>
              </a:extLst>
            </p:cNvPr>
            <p:cNvSpPr/>
            <p:nvPr/>
          </p:nvSpPr>
          <p:spPr bwMode="auto">
            <a:xfrm>
              <a:off x="7488325" y="4206875"/>
              <a:ext cx="2405092" cy="398463"/>
            </a:xfrm>
            <a:prstGeom prst="roundRect">
              <a:avLst/>
            </a:prstGeom>
            <a:solidFill>
              <a:schemeClr val="bg1"/>
            </a:solidFill>
            <a:ln w="25400" cap="flat" cmpd="sng" algn="ctr">
              <a:solidFill>
                <a:schemeClr val="bg1"/>
              </a:solidFill>
              <a:prstDash val="solid"/>
            </a:ln>
            <a:effectLst/>
          </p:spPr>
          <p:txBody>
            <a:bodyPr anchor="ctr"/>
            <a:lstStyle/>
            <a:p>
              <a:pPr algn="ctr" defTabSz="622158">
                <a:defRPr/>
              </a:pPr>
              <a:r>
                <a:rPr lang="en-US" sz="1089" b="1" dirty="0"/>
                <a:t>Libraries</a:t>
              </a:r>
            </a:p>
            <a:p>
              <a:pPr algn="ctr" defTabSz="622158">
                <a:defRPr/>
              </a:pPr>
              <a:r>
                <a:rPr lang="en-US" sz="1089" b="1" dirty="0"/>
                <a:t>HOW TO DO IT</a:t>
              </a:r>
              <a:endParaRPr lang="es-MX" sz="1089" b="1" kern="0" dirty="0">
                <a:latin typeface="Arial"/>
                <a:ea typeface="SimSun"/>
                <a:sym typeface="Arial"/>
              </a:endParaRPr>
            </a:p>
          </p:txBody>
        </p:sp>
        <p:sp>
          <p:nvSpPr>
            <p:cNvPr id="12" name="Rectangle: Rounded Corners 11">
              <a:extLst>
                <a:ext uri="{FF2B5EF4-FFF2-40B4-BE49-F238E27FC236}">
                  <a16:creationId xmlns:a16="http://schemas.microsoft.com/office/drawing/2014/main" id="{DA5BB885-9CF7-4B1C-8F7E-219012C70731}"/>
                </a:ext>
              </a:extLst>
            </p:cNvPr>
            <p:cNvSpPr/>
            <p:nvPr/>
          </p:nvSpPr>
          <p:spPr bwMode="auto">
            <a:xfrm>
              <a:off x="7531187" y="5065713"/>
              <a:ext cx="2405093" cy="398462"/>
            </a:xfrm>
            <a:prstGeom prst="roundRect">
              <a:avLst/>
            </a:prstGeom>
            <a:noFill/>
            <a:ln w="25400" cap="flat" cmpd="sng" algn="ctr">
              <a:noFill/>
              <a:prstDash val="solid"/>
            </a:ln>
            <a:effectLst/>
          </p:spPr>
          <p:txBody>
            <a:bodyPr anchor="ctr"/>
            <a:lstStyle/>
            <a:p>
              <a:pPr algn="ctr" defTabSz="622158">
                <a:defRPr/>
              </a:pPr>
              <a:r>
                <a:rPr lang="en-US" sz="1225" b="1" kern="0" dirty="0">
                  <a:latin typeface="Arial"/>
                  <a:ea typeface="SimSun"/>
                  <a:sym typeface="Arial"/>
                </a:rPr>
                <a:t>Android Device</a:t>
              </a:r>
              <a:endParaRPr lang="es-MX" sz="1225" b="1" kern="0" dirty="0">
                <a:latin typeface="Arial"/>
                <a:ea typeface="SimSun"/>
                <a:sym typeface="Arial"/>
              </a:endParaRPr>
            </a:p>
          </p:txBody>
        </p:sp>
        <p:sp>
          <p:nvSpPr>
            <p:cNvPr id="13" name="Rectangle: Rounded Corners 12">
              <a:extLst>
                <a:ext uri="{FF2B5EF4-FFF2-40B4-BE49-F238E27FC236}">
                  <a16:creationId xmlns:a16="http://schemas.microsoft.com/office/drawing/2014/main" id="{DD7B79F8-7B56-4033-93AC-AB10C66ECFE1}"/>
                </a:ext>
              </a:extLst>
            </p:cNvPr>
            <p:cNvSpPr/>
            <p:nvPr/>
          </p:nvSpPr>
          <p:spPr bwMode="auto">
            <a:xfrm>
              <a:off x="7531187" y="5949950"/>
              <a:ext cx="2405093" cy="400050"/>
            </a:xfrm>
            <a:prstGeom prst="roundRect">
              <a:avLst/>
            </a:prstGeom>
            <a:noFill/>
            <a:ln w="25400" cap="flat" cmpd="sng" algn="ctr">
              <a:noFill/>
              <a:prstDash val="solid"/>
            </a:ln>
            <a:effectLst/>
          </p:spPr>
          <p:txBody>
            <a:bodyPr anchor="ctr"/>
            <a:lstStyle/>
            <a:p>
              <a:pPr algn="ctr" defTabSz="622158">
                <a:defRPr/>
              </a:pPr>
              <a:r>
                <a:rPr lang="en-US" sz="1225" b="1" kern="0" dirty="0">
                  <a:latin typeface="Arial"/>
                  <a:ea typeface="SimSun"/>
                  <a:sym typeface="Arial"/>
                </a:rPr>
                <a:t>Mobile App</a:t>
              </a:r>
            </a:p>
          </p:txBody>
        </p:sp>
        <p:sp>
          <p:nvSpPr>
            <p:cNvPr id="14" name="Rectangle: Rounded Corners 13">
              <a:extLst>
                <a:ext uri="{FF2B5EF4-FFF2-40B4-BE49-F238E27FC236}">
                  <a16:creationId xmlns:a16="http://schemas.microsoft.com/office/drawing/2014/main" id="{E7F13414-843B-456B-85C0-3E3BCF1896A7}"/>
                </a:ext>
              </a:extLst>
            </p:cNvPr>
            <p:cNvSpPr/>
            <p:nvPr/>
          </p:nvSpPr>
          <p:spPr bwMode="auto">
            <a:xfrm>
              <a:off x="7488325" y="3348038"/>
              <a:ext cx="2952787" cy="573087"/>
            </a:xfrm>
            <a:prstGeom prst="roundRect">
              <a:avLst/>
            </a:prstGeom>
            <a:solidFill>
              <a:schemeClr val="bg1"/>
            </a:solidFill>
            <a:ln w="25400" cap="flat" cmpd="sng" algn="ctr">
              <a:solidFill>
                <a:schemeClr val="bg1"/>
              </a:solidFill>
              <a:prstDash val="solid"/>
            </a:ln>
            <a:effectLst/>
          </p:spPr>
          <p:txBody>
            <a:bodyPr anchor="ctr"/>
            <a:lstStyle/>
            <a:p>
              <a:pPr algn="ctr" defTabSz="622158">
                <a:defRPr/>
              </a:pPr>
              <a:r>
                <a:rPr lang="en-US" sz="1089" b="1" dirty="0"/>
                <a:t>Implemented wrapper to use UP libraries and external libraries </a:t>
              </a:r>
              <a:endParaRPr lang="es-MX" sz="1089" b="1" kern="0" dirty="0">
                <a:latin typeface="Arial"/>
                <a:ea typeface="SimSun"/>
                <a:sym typeface="Arial"/>
              </a:endParaRPr>
            </a:p>
          </p:txBody>
        </p:sp>
        <p:cxnSp>
          <p:nvCxnSpPr>
            <p:cNvPr id="15" name="Straight Connector 13">
              <a:extLst>
                <a:ext uri="{FF2B5EF4-FFF2-40B4-BE49-F238E27FC236}">
                  <a16:creationId xmlns:a16="http://schemas.microsoft.com/office/drawing/2014/main" id="{89245B1F-2328-47A6-8DF8-97EDE8FA136F}"/>
                </a:ext>
              </a:extLst>
            </p:cNvPr>
            <p:cNvCxnSpPr>
              <a:cxnSpLocks noChangeShapeType="1"/>
            </p:cNvCxnSpPr>
            <p:nvPr/>
          </p:nvCxnSpPr>
          <p:spPr bwMode="auto">
            <a:xfrm>
              <a:off x="7272338" y="2986088"/>
              <a:ext cx="992187" cy="0"/>
            </a:xfrm>
            <a:prstGeom prst="line">
              <a:avLst/>
            </a:prstGeom>
            <a:noFill/>
            <a:ln w="38100"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25">
              <a:extLst>
                <a:ext uri="{FF2B5EF4-FFF2-40B4-BE49-F238E27FC236}">
                  <a16:creationId xmlns:a16="http://schemas.microsoft.com/office/drawing/2014/main" id="{DFD1AFC9-C7C8-4047-B07A-8563B2216888}"/>
                </a:ext>
              </a:extLst>
            </p:cNvPr>
            <p:cNvCxnSpPr>
              <a:cxnSpLocks noChangeShapeType="1"/>
            </p:cNvCxnSpPr>
            <p:nvPr/>
          </p:nvCxnSpPr>
          <p:spPr bwMode="auto">
            <a:xfrm>
              <a:off x="7272338" y="5464175"/>
              <a:ext cx="992187" cy="0"/>
            </a:xfrm>
            <a:prstGeom prst="line">
              <a:avLst/>
            </a:prstGeom>
            <a:noFill/>
            <a:ln w="38100"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28">
              <a:extLst>
                <a:ext uri="{FF2B5EF4-FFF2-40B4-BE49-F238E27FC236}">
                  <a16:creationId xmlns:a16="http://schemas.microsoft.com/office/drawing/2014/main" id="{C35B5E35-0973-4CD3-AA74-476E75DB7928}"/>
                </a:ext>
              </a:extLst>
            </p:cNvPr>
            <p:cNvCxnSpPr>
              <a:cxnSpLocks noChangeShapeType="1"/>
            </p:cNvCxnSpPr>
            <p:nvPr/>
          </p:nvCxnSpPr>
          <p:spPr bwMode="auto">
            <a:xfrm>
              <a:off x="7272338" y="4643438"/>
              <a:ext cx="992187" cy="0"/>
            </a:xfrm>
            <a:prstGeom prst="line">
              <a:avLst/>
            </a:prstGeom>
            <a:noFill/>
            <a:ln w="38100"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29">
              <a:extLst>
                <a:ext uri="{FF2B5EF4-FFF2-40B4-BE49-F238E27FC236}">
                  <a16:creationId xmlns:a16="http://schemas.microsoft.com/office/drawing/2014/main" id="{E9905973-2D0D-4D88-8AA5-C5185C291B76}"/>
                </a:ext>
              </a:extLst>
            </p:cNvPr>
            <p:cNvCxnSpPr>
              <a:cxnSpLocks noChangeShapeType="1"/>
            </p:cNvCxnSpPr>
            <p:nvPr/>
          </p:nvCxnSpPr>
          <p:spPr bwMode="auto">
            <a:xfrm flipV="1">
              <a:off x="7272338" y="3779837"/>
              <a:ext cx="360262" cy="1"/>
            </a:xfrm>
            <a:prstGeom prst="line">
              <a:avLst/>
            </a:prstGeom>
            <a:noFill/>
            <a:ln w="38100"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30">
              <a:extLst>
                <a:ext uri="{FF2B5EF4-FFF2-40B4-BE49-F238E27FC236}">
                  <a16:creationId xmlns:a16="http://schemas.microsoft.com/office/drawing/2014/main" id="{1E94FD1F-44AB-438A-B98C-FD1CA95346AA}"/>
                </a:ext>
              </a:extLst>
            </p:cNvPr>
            <p:cNvCxnSpPr>
              <a:cxnSpLocks noChangeShapeType="1"/>
            </p:cNvCxnSpPr>
            <p:nvPr/>
          </p:nvCxnSpPr>
          <p:spPr bwMode="auto">
            <a:xfrm>
              <a:off x="7272338" y="6372225"/>
              <a:ext cx="992187" cy="0"/>
            </a:xfrm>
            <a:prstGeom prst="line">
              <a:avLst/>
            </a:prstGeom>
            <a:noFill/>
            <a:ln w="38100"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Rectangle: Rounded Corners 20">
            <a:extLst>
              <a:ext uri="{FF2B5EF4-FFF2-40B4-BE49-F238E27FC236}">
                <a16:creationId xmlns:a16="http://schemas.microsoft.com/office/drawing/2014/main" id="{5E784DEA-0665-4E1B-8486-7AF5EC968E77}"/>
              </a:ext>
            </a:extLst>
          </p:cNvPr>
          <p:cNvSpPr/>
          <p:nvPr/>
        </p:nvSpPr>
        <p:spPr bwMode="auto">
          <a:xfrm>
            <a:off x="1888631" y="1561183"/>
            <a:ext cx="4555918" cy="308912"/>
          </a:xfrm>
          <a:prstGeom prst="roundRect">
            <a:avLst/>
          </a:prstGeom>
          <a:solidFill>
            <a:srgbClr val="FFC409"/>
          </a:solidFill>
          <a:ln w="25400" cap="flat" cmpd="sng" algn="ctr">
            <a:solidFill>
              <a:srgbClr val="0277BD">
                <a:shade val="50000"/>
              </a:srgbClr>
            </a:solidFill>
            <a:prstDash val="solid"/>
          </a:ln>
          <a:effectLst/>
        </p:spPr>
        <p:txBody>
          <a:bodyPr anchor="ctr"/>
          <a:lstStyle/>
          <a:p>
            <a:pPr algn="ctr" defTabSz="622158">
              <a:defRPr/>
            </a:pPr>
            <a:r>
              <a:rPr lang="en-US" sz="1633" b="1" kern="0" dirty="0">
                <a:solidFill>
                  <a:srgbClr val="FFFFFF"/>
                </a:solidFill>
                <a:latin typeface="Arial"/>
                <a:ea typeface="SimSun"/>
                <a:sym typeface="Arial"/>
              </a:rPr>
              <a:t>UP GUI</a:t>
            </a:r>
            <a:endParaRPr lang="es-MX" sz="1633" b="1" kern="0" dirty="0">
              <a:solidFill>
                <a:srgbClr val="FFFFFF"/>
              </a:solidFill>
              <a:latin typeface="Arial"/>
              <a:ea typeface="SimSun"/>
              <a:sym typeface="Arial"/>
            </a:endParaRPr>
          </a:p>
        </p:txBody>
      </p:sp>
      <p:cxnSp>
        <p:nvCxnSpPr>
          <p:cNvPr id="22" name="Straight Connector 13">
            <a:extLst>
              <a:ext uri="{FF2B5EF4-FFF2-40B4-BE49-F238E27FC236}">
                <a16:creationId xmlns:a16="http://schemas.microsoft.com/office/drawing/2014/main" id="{48340F65-20EC-4CB8-AB6E-4D9F720F2A5A}"/>
              </a:ext>
            </a:extLst>
          </p:cNvPr>
          <p:cNvCxnSpPr>
            <a:cxnSpLocks noChangeShapeType="1"/>
          </p:cNvCxnSpPr>
          <p:nvPr/>
        </p:nvCxnSpPr>
        <p:spPr bwMode="auto">
          <a:xfrm>
            <a:off x="6444549" y="1854974"/>
            <a:ext cx="675071" cy="0"/>
          </a:xfrm>
          <a:prstGeom prst="line">
            <a:avLst/>
          </a:prstGeom>
          <a:noFill/>
          <a:ln w="38100"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Rounded Corners 22">
            <a:extLst>
              <a:ext uri="{FF2B5EF4-FFF2-40B4-BE49-F238E27FC236}">
                <a16:creationId xmlns:a16="http://schemas.microsoft.com/office/drawing/2014/main" id="{29A9B767-1769-4BFB-93F7-CB1687ACB405}"/>
              </a:ext>
            </a:extLst>
          </p:cNvPr>
          <p:cNvSpPr/>
          <p:nvPr/>
        </p:nvSpPr>
        <p:spPr bwMode="auto">
          <a:xfrm>
            <a:off x="6640050" y="1535260"/>
            <a:ext cx="1636372" cy="271109"/>
          </a:xfrm>
          <a:prstGeom prst="roundRect">
            <a:avLst/>
          </a:prstGeom>
          <a:noFill/>
          <a:ln w="25400" cap="flat" cmpd="sng" algn="ctr">
            <a:noFill/>
            <a:prstDash val="solid"/>
          </a:ln>
          <a:effectLst/>
        </p:spPr>
        <p:txBody>
          <a:bodyPr anchor="ctr"/>
          <a:lstStyle/>
          <a:p>
            <a:pPr algn="ctr" defTabSz="622158">
              <a:defRPr/>
            </a:pPr>
            <a:r>
              <a:rPr lang="en-US" sz="1089" b="1" dirty="0"/>
              <a:t>GUI</a:t>
            </a:r>
          </a:p>
          <a:p>
            <a:pPr algn="ctr" defTabSz="622158">
              <a:defRPr/>
            </a:pPr>
            <a:r>
              <a:rPr lang="en-US" sz="1089" b="1" dirty="0"/>
              <a:t>“HOW TO EXECUTE”</a:t>
            </a:r>
            <a:endParaRPr lang="es-MX" sz="1089" b="1" kern="0" dirty="0">
              <a:latin typeface="Arial"/>
              <a:ea typeface="SimSun"/>
              <a:sym typeface="Arial"/>
            </a:endParaRPr>
          </a:p>
        </p:txBody>
      </p:sp>
    </p:spTree>
    <p:extLst>
      <p:ext uri="{BB962C8B-B14F-4D97-AF65-F5344CB8AC3E}">
        <p14:creationId xmlns:p14="http://schemas.microsoft.com/office/powerpoint/2010/main" val="25127022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UP Automation Framework</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268132" y="1143119"/>
            <a:ext cx="8147462" cy="358596"/>
          </a:xfrm>
        </p:spPr>
        <p:txBody>
          <a:bodyPr>
            <a:noAutofit/>
          </a:bodyPr>
          <a:lstStyle/>
          <a:p>
            <a:pPr marL="0" lvl="0" indent="0" algn="ctr" defTabSz="449263" fontAlgn="base" hangingPunct="0">
              <a:spcBef>
                <a:spcPct val="0"/>
              </a:spcBef>
              <a:spcAft>
                <a:spcPct val="0"/>
              </a:spcAft>
              <a:buNone/>
              <a:defRPr/>
            </a:pPr>
            <a:r>
              <a:rPr lang="en-US" altLang="es-MX" sz="1800" b="1" dirty="0">
                <a:solidFill>
                  <a:srgbClr val="808080"/>
                </a:solidFill>
                <a:latin typeface="Arial" panose="020B0604020202020204" pitchFamily="34" charset="0"/>
                <a:ea typeface="SimSun" panose="02010600030101010101" pitchFamily="2" charset="-122"/>
                <a:cs typeface="+mn-cs"/>
              </a:rPr>
              <a:t>Structure</a:t>
            </a:r>
          </a:p>
        </p:txBody>
      </p:sp>
      <p:graphicFrame>
        <p:nvGraphicFramePr>
          <p:cNvPr id="2" name="Diagram 1">
            <a:extLst>
              <a:ext uri="{FF2B5EF4-FFF2-40B4-BE49-F238E27FC236}">
                <a16:creationId xmlns:a16="http://schemas.microsoft.com/office/drawing/2014/main" id="{677F0E6F-C816-4CFE-A523-06CFBDE88CA9}"/>
              </a:ext>
            </a:extLst>
          </p:cNvPr>
          <p:cNvGraphicFramePr/>
          <p:nvPr>
            <p:extLst>
              <p:ext uri="{D42A27DB-BD31-4B8C-83A1-F6EECF244321}">
                <p14:modId xmlns:p14="http://schemas.microsoft.com/office/powerpoint/2010/main" val="850631223"/>
              </p:ext>
            </p:extLst>
          </p:nvPr>
        </p:nvGraphicFramePr>
        <p:xfrm>
          <a:off x="1900921" y="1641115"/>
          <a:ext cx="6884355" cy="2871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3082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UP Automation Framework</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622300" y="1104819"/>
            <a:ext cx="7899400" cy="351123"/>
          </a:xfrm>
        </p:spPr>
        <p:txBody>
          <a:bodyPr>
            <a:noAutofit/>
          </a:bodyPr>
          <a:lstStyle/>
          <a:p>
            <a:pPr marL="0" lvl="0" indent="0" algn="ctr" defTabSz="449263" fontAlgn="base" hangingPunct="0">
              <a:spcBef>
                <a:spcPct val="0"/>
              </a:spcBef>
              <a:spcAft>
                <a:spcPct val="0"/>
              </a:spcAft>
              <a:buNone/>
              <a:defRPr/>
            </a:pPr>
            <a:r>
              <a:rPr lang="en-US" altLang="es-MX" sz="1800" b="1" dirty="0">
                <a:solidFill>
                  <a:srgbClr val="808080"/>
                </a:solidFill>
                <a:latin typeface="Arial" panose="020B0604020202020204" pitchFamily="34" charset="0"/>
                <a:ea typeface="SimSun" panose="02010600030101010101" pitchFamily="2" charset="-122"/>
                <a:cs typeface="+mn-cs"/>
              </a:rPr>
              <a:t>Architecture</a:t>
            </a:r>
          </a:p>
          <a:p>
            <a:pPr marL="0" lvl="0" indent="0" algn="ctr" defTabSz="449263" fontAlgn="base" hangingPunct="0">
              <a:spcBef>
                <a:spcPct val="0"/>
              </a:spcBef>
              <a:spcAft>
                <a:spcPct val="0"/>
              </a:spcAft>
              <a:buNone/>
              <a:defRPr/>
            </a:pPr>
            <a:endParaRPr lang="en-US" altLang="es-MX" sz="1800" b="1" dirty="0">
              <a:solidFill>
                <a:srgbClr val="808080"/>
              </a:solidFill>
              <a:latin typeface="Arial" panose="020B0604020202020204" pitchFamily="34" charset="0"/>
              <a:ea typeface="SimSun" panose="02010600030101010101" pitchFamily="2" charset="-122"/>
              <a:cs typeface="+mn-cs"/>
            </a:endParaRPr>
          </a:p>
        </p:txBody>
      </p:sp>
      <p:pic>
        <p:nvPicPr>
          <p:cNvPr id="57" name="Picture 1">
            <a:extLst>
              <a:ext uri="{FF2B5EF4-FFF2-40B4-BE49-F238E27FC236}">
                <a16:creationId xmlns:a16="http://schemas.microsoft.com/office/drawing/2014/main" id="{9B166F3E-23C5-463C-8965-BBD669B0C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134" y="2972831"/>
            <a:ext cx="23033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
            <a:extLst>
              <a:ext uri="{FF2B5EF4-FFF2-40B4-BE49-F238E27FC236}">
                <a16:creationId xmlns:a16="http://schemas.microsoft.com/office/drawing/2014/main" id="{4151BF1C-7885-48BF-A340-37AB890DD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985" y="2972532"/>
            <a:ext cx="23033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59AE75EB-EB18-4F0E-B5EA-904F9060B8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85751" y="2089973"/>
            <a:ext cx="560612" cy="748581"/>
          </a:xfrm>
          <a:prstGeom prst="rect">
            <a:avLst/>
          </a:prstGeom>
        </p:spPr>
      </p:pic>
      <p:pic>
        <p:nvPicPr>
          <p:cNvPr id="60" name="Picture 59">
            <a:extLst>
              <a:ext uri="{FF2B5EF4-FFF2-40B4-BE49-F238E27FC236}">
                <a16:creationId xmlns:a16="http://schemas.microsoft.com/office/drawing/2014/main" id="{ADBAF2A4-BF9B-4FD7-9A7E-98D4A52F457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15249" y="2089973"/>
            <a:ext cx="560612" cy="748581"/>
          </a:xfrm>
          <a:prstGeom prst="rect">
            <a:avLst/>
          </a:prstGeom>
        </p:spPr>
      </p:pic>
      <p:cxnSp>
        <p:nvCxnSpPr>
          <p:cNvPr id="61" name="Straight Arrow Connector 60">
            <a:extLst>
              <a:ext uri="{FF2B5EF4-FFF2-40B4-BE49-F238E27FC236}">
                <a16:creationId xmlns:a16="http://schemas.microsoft.com/office/drawing/2014/main" id="{63A46038-36A5-43F9-B44D-684D05EA38CF}"/>
              </a:ext>
            </a:extLst>
          </p:cNvPr>
          <p:cNvCxnSpPr>
            <a:cxnSpLocks/>
          </p:cNvCxnSpPr>
          <p:nvPr/>
        </p:nvCxnSpPr>
        <p:spPr>
          <a:xfrm>
            <a:off x="2346363" y="2408189"/>
            <a:ext cx="1168886"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B9AFC1A-59C5-4E57-8A69-1548069D2F12}"/>
              </a:ext>
            </a:extLst>
          </p:cNvPr>
          <p:cNvSpPr txBox="1"/>
          <p:nvPr/>
        </p:nvSpPr>
        <p:spPr>
          <a:xfrm>
            <a:off x="1732174" y="1766808"/>
            <a:ext cx="678392" cy="323165"/>
          </a:xfrm>
          <a:prstGeom prst="rect">
            <a:avLst/>
          </a:prstGeom>
          <a:noFill/>
        </p:spPr>
        <p:txBody>
          <a:bodyPr wrap="none" rtlCol="0">
            <a:spAutoFit/>
          </a:bodyPr>
          <a:lstStyle/>
          <a:p>
            <a:pPr algn="ctr"/>
            <a:r>
              <a:rPr lang="en-US" sz="750" dirty="0">
                <a:solidFill>
                  <a:schemeClr val="tx2"/>
                </a:solidFill>
                <a:latin typeface="Aharoni" panose="02010803020104030203" pitchFamily="2" charset="-79"/>
                <a:cs typeface="Aharoni" panose="02010803020104030203" pitchFamily="2" charset="-79"/>
              </a:rPr>
              <a:t>App </a:t>
            </a:r>
          </a:p>
          <a:p>
            <a:pPr algn="ctr"/>
            <a:r>
              <a:rPr lang="en-US" sz="750" dirty="0">
                <a:solidFill>
                  <a:schemeClr val="tx2"/>
                </a:solidFill>
                <a:latin typeface="Aharoni" panose="02010803020104030203" pitchFamily="2" charset="-79"/>
                <a:cs typeface="Aharoni" panose="02010803020104030203" pitchFamily="2" charset="-79"/>
              </a:rPr>
              <a:t>Repository</a:t>
            </a:r>
            <a:endParaRPr lang="es-MX" sz="750" dirty="0">
              <a:solidFill>
                <a:schemeClr val="tx2"/>
              </a:solidFill>
              <a:latin typeface="Aharoni" panose="02010803020104030203" pitchFamily="2" charset="-79"/>
              <a:cs typeface="Aharoni" panose="02010803020104030203" pitchFamily="2" charset="-79"/>
            </a:endParaRPr>
          </a:p>
        </p:txBody>
      </p:sp>
      <p:sp>
        <p:nvSpPr>
          <p:cNvPr id="63" name="TextBox 62">
            <a:extLst>
              <a:ext uri="{FF2B5EF4-FFF2-40B4-BE49-F238E27FC236}">
                <a16:creationId xmlns:a16="http://schemas.microsoft.com/office/drawing/2014/main" id="{C880682D-63E4-48D4-8405-F1C0EC487CA7}"/>
              </a:ext>
            </a:extLst>
          </p:cNvPr>
          <p:cNvSpPr txBox="1"/>
          <p:nvPr/>
        </p:nvSpPr>
        <p:spPr>
          <a:xfrm>
            <a:off x="3322364" y="2810896"/>
            <a:ext cx="755709" cy="438582"/>
          </a:xfrm>
          <a:prstGeom prst="rect">
            <a:avLst/>
          </a:prstGeom>
          <a:noFill/>
        </p:spPr>
        <p:txBody>
          <a:bodyPr wrap="square" rtlCol="0">
            <a:spAutoFit/>
          </a:bodyPr>
          <a:lstStyle/>
          <a:p>
            <a:pPr algn="ctr"/>
            <a:r>
              <a:rPr lang="en-US" sz="750" dirty="0">
                <a:solidFill>
                  <a:schemeClr val="tx2"/>
                </a:solidFill>
                <a:latin typeface="Aharoni" panose="02010803020104030203" pitchFamily="2" charset="-79"/>
                <a:cs typeface="Aharoni" panose="02010803020104030203" pitchFamily="2" charset="-79"/>
              </a:rPr>
              <a:t>Continuous Integration</a:t>
            </a:r>
          </a:p>
          <a:p>
            <a:pPr algn="ctr"/>
            <a:r>
              <a:rPr lang="en-US" sz="750" dirty="0">
                <a:solidFill>
                  <a:schemeClr val="tx2"/>
                </a:solidFill>
                <a:latin typeface="Aharoni" panose="02010803020104030203" pitchFamily="2" charset="-79"/>
                <a:cs typeface="Aharoni" panose="02010803020104030203" pitchFamily="2" charset="-79"/>
              </a:rPr>
              <a:t>Server</a:t>
            </a:r>
            <a:endParaRPr lang="es-MX" sz="750" dirty="0">
              <a:solidFill>
                <a:schemeClr val="tx2"/>
              </a:solidFill>
              <a:latin typeface="Aharoni" panose="02010803020104030203" pitchFamily="2" charset="-79"/>
              <a:cs typeface="Aharoni" panose="02010803020104030203" pitchFamily="2" charset="-79"/>
            </a:endParaRPr>
          </a:p>
        </p:txBody>
      </p:sp>
      <p:cxnSp>
        <p:nvCxnSpPr>
          <p:cNvPr id="64" name="Straight Connector 63">
            <a:extLst>
              <a:ext uri="{FF2B5EF4-FFF2-40B4-BE49-F238E27FC236}">
                <a16:creationId xmlns:a16="http://schemas.microsoft.com/office/drawing/2014/main" id="{D0DAF091-6536-4D47-9A4E-F0DDEC52A2CE}"/>
              </a:ext>
            </a:extLst>
          </p:cNvPr>
          <p:cNvCxnSpPr>
            <a:cxnSpLocks/>
          </p:cNvCxnSpPr>
          <p:nvPr/>
        </p:nvCxnSpPr>
        <p:spPr>
          <a:xfrm>
            <a:off x="4120811" y="1596159"/>
            <a:ext cx="0" cy="3286874"/>
          </a:xfrm>
          <a:prstGeom prst="line">
            <a:avLst/>
          </a:prstGeom>
          <a:ln w="762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C8B290D-574E-49CD-83B4-6635D091FF85}"/>
              </a:ext>
            </a:extLst>
          </p:cNvPr>
          <p:cNvCxnSpPr>
            <a:cxnSpLocks/>
          </p:cNvCxnSpPr>
          <p:nvPr/>
        </p:nvCxnSpPr>
        <p:spPr>
          <a:xfrm>
            <a:off x="4200011" y="2408189"/>
            <a:ext cx="442382"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C7D805D4-1CC9-4A01-A6B0-8604707389B2}"/>
              </a:ext>
            </a:extLst>
          </p:cNvPr>
          <p:cNvSpPr/>
          <p:nvPr/>
        </p:nvSpPr>
        <p:spPr>
          <a:xfrm>
            <a:off x="4679274" y="2186796"/>
            <a:ext cx="1310747" cy="44278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solidFill>
                <a:latin typeface="Aharoni" panose="02010803020104030203" pitchFamily="2" charset="-79"/>
                <a:cs typeface="Aharoni" panose="02010803020104030203" pitchFamily="2" charset="-79"/>
              </a:rPr>
              <a:t>Continuous Delivery</a:t>
            </a:r>
          </a:p>
        </p:txBody>
      </p:sp>
      <p:cxnSp>
        <p:nvCxnSpPr>
          <p:cNvPr id="67" name="Straight Arrow Connector 66">
            <a:extLst>
              <a:ext uri="{FF2B5EF4-FFF2-40B4-BE49-F238E27FC236}">
                <a16:creationId xmlns:a16="http://schemas.microsoft.com/office/drawing/2014/main" id="{940C2CFE-E921-4128-BC4C-4966D0E8CE94}"/>
              </a:ext>
            </a:extLst>
          </p:cNvPr>
          <p:cNvCxnSpPr>
            <a:cxnSpLocks/>
          </p:cNvCxnSpPr>
          <p:nvPr/>
        </p:nvCxnSpPr>
        <p:spPr>
          <a:xfrm>
            <a:off x="6037757" y="2408189"/>
            <a:ext cx="442382"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5BF6354-5653-40A5-AE3A-0C90B14ECC76}"/>
              </a:ext>
            </a:extLst>
          </p:cNvPr>
          <p:cNvSpPr txBox="1"/>
          <p:nvPr/>
        </p:nvSpPr>
        <p:spPr>
          <a:xfrm>
            <a:off x="6430747" y="2184683"/>
            <a:ext cx="1398876" cy="415498"/>
          </a:xfrm>
          <a:prstGeom prst="rect">
            <a:avLst/>
          </a:prstGeom>
          <a:noFill/>
        </p:spPr>
        <p:txBody>
          <a:bodyPr wrap="square" rtlCol="0">
            <a:spAutoFit/>
          </a:bodyPr>
          <a:lstStyle/>
          <a:p>
            <a:r>
              <a:rPr lang="en-US" sz="2100" b="1" dirty="0">
                <a:solidFill>
                  <a:schemeClr val="accent1"/>
                </a:solidFill>
                <a:latin typeface="Aharoni" panose="02010803020104030203" pitchFamily="2" charset="-79"/>
                <a:cs typeface="Aharoni" panose="02010803020104030203" pitchFamily="2" charset="-79"/>
              </a:rPr>
              <a:t>Execution</a:t>
            </a:r>
            <a:endParaRPr lang="es-MX" sz="2100" b="1" dirty="0">
              <a:solidFill>
                <a:schemeClr val="accent1"/>
              </a:solidFill>
              <a:latin typeface="Aharoni" panose="02010803020104030203" pitchFamily="2" charset="-79"/>
              <a:cs typeface="Aharoni" panose="02010803020104030203" pitchFamily="2" charset="-79"/>
            </a:endParaRPr>
          </a:p>
        </p:txBody>
      </p:sp>
      <p:pic>
        <p:nvPicPr>
          <p:cNvPr id="69" name="Picture 112">
            <a:extLst>
              <a:ext uri="{FF2B5EF4-FFF2-40B4-BE49-F238E27FC236}">
                <a16:creationId xmlns:a16="http://schemas.microsoft.com/office/drawing/2014/main" id="{63432060-ED39-4A8E-AA63-6B125BD20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7633" y="3593435"/>
            <a:ext cx="1024112" cy="10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Rounded Corners 69">
            <a:extLst>
              <a:ext uri="{FF2B5EF4-FFF2-40B4-BE49-F238E27FC236}">
                <a16:creationId xmlns:a16="http://schemas.microsoft.com/office/drawing/2014/main" id="{B7FBBB70-5A3A-4758-BF48-200DBD640CFC}"/>
              </a:ext>
            </a:extLst>
          </p:cNvPr>
          <p:cNvSpPr/>
          <p:nvPr/>
        </p:nvSpPr>
        <p:spPr>
          <a:xfrm>
            <a:off x="4718111" y="3600259"/>
            <a:ext cx="1263157" cy="104673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50" b="1" dirty="0">
              <a:solidFill>
                <a:schemeClr val="accent1"/>
              </a:solidFill>
              <a:latin typeface="Aharoni" panose="02010803020104030203" pitchFamily="2" charset="-79"/>
              <a:cs typeface="Aharoni" panose="02010803020104030203" pitchFamily="2" charset="-79"/>
            </a:endParaRPr>
          </a:p>
        </p:txBody>
      </p:sp>
      <p:sp>
        <p:nvSpPr>
          <p:cNvPr id="71" name="Rectangle: Rounded Corners 70">
            <a:extLst>
              <a:ext uri="{FF2B5EF4-FFF2-40B4-BE49-F238E27FC236}">
                <a16:creationId xmlns:a16="http://schemas.microsoft.com/office/drawing/2014/main" id="{F79918C4-C07B-446E-8AE0-34E17161F7B4}"/>
              </a:ext>
            </a:extLst>
          </p:cNvPr>
          <p:cNvSpPr/>
          <p:nvPr/>
        </p:nvSpPr>
        <p:spPr>
          <a:xfrm>
            <a:off x="4385679" y="4431316"/>
            <a:ext cx="773979" cy="356949"/>
          </a:xfrm>
          <a:prstGeom prst="roundRect">
            <a:avLst/>
          </a:prstGeom>
          <a:solidFill>
            <a:srgbClr val="0277BD"/>
          </a:solidFill>
          <a:ln w="25400" cap="flat" cmpd="sng" algn="ctr">
            <a:solidFill>
              <a:schemeClr val="accent1"/>
            </a:solidFill>
            <a:prstDash val="solid"/>
          </a:ln>
          <a:effectLst/>
        </p:spPr>
        <p:txBody>
          <a:bodyPr anchor="ctr"/>
          <a:lstStyle/>
          <a:p>
            <a:pPr algn="ctr" defTabSz="685800">
              <a:defRPr/>
            </a:pPr>
            <a:r>
              <a:rPr lang="en-US" sz="750" b="1" kern="0" dirty="0">
                <a:solidFill>
                  <a:srgbClr val="FFFFFF"/>
                </a:solidFill>
                <a:latin typeface="Aharoni" panose="02010803020104030203" pitchFamily="2" charset="-79"/>
                <a:cs typeface="Aharoni" panose="02010803020104030203" pitchFamily="2" charset="-79"/>
                <a:sym typeface="Arial"/>
              </a:rPr>
              <a:t>UP Framework</a:t>
            </a:r>
            <a:endParaRPr lang="es-MX" sz="750" b="1" kern="0" dirty="0">
              <a:solidFill>
                <a:srgbClr val="FFFFFF"/>
              </a:solidFill>
              <a:latin typeface="Aharoni" panose="02010803020104030203" pitchFamily="2" charset="-79"/>
              <a:cs typeface="Aharoni" panose="02010803020104030203" pitchFamily="2" charset="-79"/>
              <a:sym typeface="Arial"/>
            </a:endParaRPr>
          </a:p>
        </p:txBody>
      </p:sp>
      <p:pic>
        <p:nvPicPr>
          <p:cNvPr id="72" name="Picture 35848">
            <a:extLst>
              <a:ext uri="{FF2B5EF4-FFF2-40B4-BE49-F238E27FC236}">
                <a16:creationId xmlns:a16="http://schemas.microsoft.com/office/drawing/2014/main" id="{EDE67F24-A3ED-4662-8EF7-D91CA12CC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5550" y="3922376"/>
            <a:ext cx="523588" cy="60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
            <a:extLst>
              <a:ext uri="{FF2B5EF4-FFF2-40B4-BE49-F238E27FC236}">
                <a16:creationId xmlns:a16="http://schemas.microsoft.com/office/drawing/2014/main" id="{9A5DB5CE-168A-456C-8268-18B028B97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0902" y="4217222"/>
            <a:ext cx="23033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
            <a:extLst>
              <a:ext uri="{FF2B5EF4-FFF2-40B4-BE49-F238E27FC236}">
                <a16:creationId xmlns:a16="http://schemas.microsoft.com/office/drawing/2014/main" id="{83FA5788-D0FE-4F99-B152-114F5723A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614" y="3747936"/>
            <a:ext cx="23033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
            <a:extLst>
              <a:ext uri="{FF2B5EF4-FFF2-40B4-BE49-F238E27FC236}">
                <a16:creationId xmlns:a16="http://schemas.microsoft.com/office/drawing/2014/main" id="{1C6DF249-F264-4C4E-A1A0-3DD786784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409" y="3755492"/>
            <a:ext cx="23033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Rounded Corners 75">
            <a:extLst>
              <a:ext uri="{FF2B5EF4-FFF2-40B4-BE49-F238E27FC236}">
                <a16:creationId xmlns:a16="http://schemas.microsoft.com/office/drawing/2014/main" id="{DB755354-E2D4-44BD-9251-905B6E4716A5}"/>
              </a:ext>
            </a:extLst>
          </p:cNvPr>
          <p:cNvSpPr/>
          <p:nvPr/>
        </p:nvSpPr>
        <p:spPr>
          <a:xfrm>
            <a:off x="7264650" y="3683013"/>
            <a:ext cx="1321046" cy="110176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50" b="1" dirty="0">
              <a:solidFill>
                <a:schemeClr val="accent1"/>
              </a:solidFill>
              <a:latin typeface="Aharoni" panose="02010803020104030203" pitchFamily="2" charset="-79"/>
              <a:cs typeface="Aharoni" panose="02010803020104030203" pitchFamily="2" charset="-79"/>
            </a:endParaRPr>
          </a:p>
        </p:txBody>
      </p:sp>
      <p:sp>
        <p:nvSpPr>
          <p:cNvPr id="77" name="Rectangle: Rounded Corners 76">
            <a:extLst>
              <a:ext uri="{FF2B5EF4-FFF2-40B4-BE49-F238E27FC236}">
                <a16:creationId xmlns:a16="http://schemas.microsoft.com/office/drawing/2014/main" id="{D9820E11-50F2-45D7-BADA-E53DF6C374A0}"/>
              </a:ext>
            </a:extLst>
          </p:cNvPr>
          <p:cNvSpPr/>
          <p:nvPr/>
        </p:nvSpPr>
        <p:spPr>
          <a:xfrm>
            <a:off x="7282559" y="4656942"/>
            <a:ext cx="1599236" cy="253213"/>
          </a:xfrm>
          <a:prstGeom prst="roundRect">
            <a:avLst/>
          </a:prstGeom>
          <a:solidFill>
            <a:srgbClr val="0277BD"/>
          </a:solidFill>
          <a:ln w="25400" cap="flat" cmpd="sng" algn="ctr">
            <a:solidFill>
              <a:schemeClr val="accent1"/>
            </a:solidFill>
            <a:prstDash val="solid"/>
          </a:ln>
          <a:effectLst/>
        </p:spPr>
        <p:txBody>
          <a:bodyPr anchor="ctr"/>
          <a:lstStyle/>
          <a:p>
            <a:pPr algn="ctr">
              <a:defRPr/>
            </a:pPr>
            <a:r>
              <a:rPr lang="en-US" sz="750" b="1" kern="0" dirty="0">
                <a:solidFill>
                  <a:srgbClr val="FFFFFF"/>
                </a:solidFill>
                <a:latin typeface="Aharoni" panose="02010803020104030203" pitchFamily="2" charset="-79"/>
                <a:cs typeface="Aharoni" panose="02010803020104030203" pitchFamily="2" charset="-79"/>
                <a:sym typeface="Arial"/>
              </a:rPr>
              <a:t>Environment - STF</a:t>
            </a:r>
            <a:endParaRPr lang="es-MX" sz="750" b="1" kern="0" dirty="0">
              <a:solidFill>
                <a:srgbClr val="FFFFFF"/>
              </a:solidFill>
              <a:latin typeface="Aharoni" panose="02010803020104030203" pitchFamily="2" charset="-79"/>
              <a:cs typeface="Aharoni" panose="02010803020104030203" pitchFamily="2" charset="-79"/>
              <a:sym typeface="Arial"/>
            </a:endParaRPr>
          </a:p>
        </p:txBody>
      </p:sp>
      <p:pic>
        <p:nvPicPr>
          <p:cNvPr id="78" name="Picture 1">
            <a:extLst>
              <a:ext uri="{FF2B5EF4-FFF2-40B4-BE49-F238E27FC236}">
                <a16:creationId xmlns:a16="http://schemas.microsoft.com/office/drawing/2014/main" id="{9AAECF38-E43E-46C4-9913-84F13E33F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614" y="4225385"/>
            <a:ext cx="23033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Straight Arrow Connector 78">
            <a:extLst>
              <a:ext uri="{FF2B5EF4-FFF2-40B4-BE49-F238E27FC236}">
                <a16:creationId xmlns:a16="http://schemas.microsoft.com/office/drawing/2014/main" id="{B2F0C8F1-1890-49E8-83DF-B30999ADB9B9}"/>
              </a:ext>
            </a:extLst>
          </p:cNvPr>
          <p:cNvCxnSpPr>
            <a:cxnSpLocks/>
          </p:cNvCxnSpPr>
          <p:nvPr/>
        </p:nvCxnSpPr>
        <p:spPr>
          <a:xfrm>
            <a:off x="5323211" y="2650055"/>
            <a:ext cx="0" cy="8904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ight Brace 82">
            <a:extLst>
              <a:ext uri="{FF2B5EF4-FFF2-40B4-BE49-F238E27FC236}">
                <a16:creationId xmlns:a16="http://schemas.microsoft.com/office/drawing/2014/main" id="{1DB75752-6FC5-414D-A897-5305701B71C2}"/>
              </a:ext>
            </a:extLst>
          </p:cNvPr>
          <p:cNvSpPr/>
          <p:nvPr/>
        </p:nvSpPr>
        <p:spPr>
          <a:xfrm rot="5400000">
            <a:off x="1881101" y="2148231"/>
            <a:ext cx="103757" cy="1626823"/>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84" name="Rectangle: Rounded Corners 83">
            <a:extLst>
              <a:ext uri="{FF2B5EF4-FFF2-40B4-BE49-F238E27FC236}">
                <a16:creationId xmlns:a16="http://schemas.microsoft.com/office/drawing/2014/main" id="{6210E93A-4795-429C-BA34-B5735CD6991E}"/>
              </a:ext>
            </a:extLst>
          </p:cNvPr>
          <p:cNvSpPr/>
          <p:nvPr/>
        </p:nvSpPr>
        <p:spPr bwMode="auto">
          <a:xfrm>
            <a:off x="2063822" y="3079270"/>
            <a:ext cx="565374" cy="623366"/>
          </a:xfrm>
          <a:prstGeom prst="roundRect">
            <a:avLst/>
          </a:prstGeom>
          <a:solidFill>
            <a:srgbClr val="FFFFFF"/>
          </a:solidFill>
          <a:ln w="25400" cap="flat" cmpd="sng" algn="ctr">
            <a:solidFill>
              <a:schemeClr val="tx2"/>
            </a:solidFill>
            <a:prstDash val="solid"/>
          </a:ln>
          <a:effectLst/>
        </p:spPr>
        <p:txBody>
          <a:bodyPr anchor="ctr"/>
          <a:lstStyle/>
          <a:p>
            <a:pPr algn="ctr" defTabSz="685800">
              <a:defRPr/>
            </a:pPr>
            <a:r>
              <a:rPr lang="en-US" sz="1050" b="1" kern="0" dirty="0">
                <a:solidFill>
                  <a:srgbClr val="FFFFFF"/>
                </a:solidFill>
                <a:latin typeface="Arial"/>
                <a:sym typeface="Arial"/>
              </a:rPr>
              <a:t>Test Script </a:t>
            </a:r>
            <a:endParaRPr lang="es-MX" sz="1050" b="1" kern="0" dirty="0">
              <a:solidFill>
                <a:srgbClr val="FFFFFF"/>
              </a:solidFill>
              <a:latin typeface="Arial"/>
              <a:sym typeface="Arial"/>
            </a:endParaRPr>
          </a:p>
        </p:txBody>
      </p:sp>
      <p:pic>
        <p:nvPicPr>
          <p:cNvPr id="85" name="Picture 1">
            <a:extLst>
              <a:ext uri="{FF2B5EF4-FFF2-40B4-BE49-F238E27FC236}">
                <a16:creationId xmlns:a16="http://schemas.microsoft.com/office/drawing/2014/main" id="{B3717822-B5E5-4D3A-8594-6B37F99B3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432" y="3114642"/>
            <a:ext cx="417599" cy="55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Rounded Corners 85">
            <a:extLst>
              <a:ext uri="{FF2B5EF4-FFF2-40B4-BE49-F238E27FC236}">
                <a16:creationId xmlns:a16="http://schemas.microsoft.com/office/drawing/2014/main" id="{BF9899DC-E174-4F9B-8FB9-E69582FB7E93}"/>
              </a:ext>
            </a:extLst>
          </p:cNvPr>
          <p:cNvSpPr/>
          <p:nvPr/>
        </p:nvSpPr>
        <p:spPr bwMode="auto">
          <a:xfrm>
            <a:off x="2006599" y="3565713"/>
            <a:ext cx="669551" cy="172129"/>
          </a:xfrm>
          <a:prstGeom prst="roundRect">
            <a:avLst/>
          </a:prstGeom>
          <a:solidFill>
            <a:schemeClr val="tx2"/>
          </a:solidFill>
          <a:ln w="25400" cap="flat" cmpd="sng" algn="ctr">
            <a:solidFill>
              <a:schemeClr val="tx2"/>
            </a:solidFill>
            <a:prstDash val="solid"/>
          </a:ln>
          <a:effectLst/>
        </p:spPr>
        <p:txBody>
          <a:bodyPr anchor="ctr"/>
          <a:lstStyle/>
          <a:p>
            <a:pPr algn="ctr" defTabSz="685800">
              <a:defRPr/>
            </a:pPr>
            <a:r>
              <a:rPr lang="en-US" sz="750" b="1" kern="0" dirty="0">
                <a:solidFill>
                  <a:srgbClr val="FFFFFF"/>
                </a:solidFill>
                <a:latin typeface="Aharoni" panose="02010803020104030203" pitchFamily="2" charset="-79"/>
                <a:cs typeface="Aharoni" panose="02010803020104030203" pitchFamily="2" charset="-79"/>
                <a:sym typeface="Arial"/>
              </a:rPr>
              <a:t>Code</a:t>
            </a:r>
          </a:p>
        </p:txBody>
      </p:sp>
      <p:sp>
        <p:nvSpPr>
          <p:cNvPr id="87" name="Rectangle: Rounded Corners 86">
            <a:extLst>
              <a:ext uri="{FF2B5EF4-FFF2-40B4-BE49-F238E27FC236}">
                <a16:creationId xmlns:a16="http://schemas.microsoft.com/office/drawing/2014/main" id="{107F15E6-BED3-4F3F-896C-CE3610BC95D4}"/>
              </a:ext>
            </a:extLst>
          </p:cNvPr>
          <p:cNvSpPr/>
          <p:nvPr/>
        </p:nvSpPr>
        <p:spPr bwMode="auto">
          <a:xfrm>
            <a:off x="1308944" y="3076658"/>
            <a:ext cx="565374" cy="623366"/>
          </a:xfrm>
          <a:prstGeom prst="roundRect">
            <a:avLst/>
          </a:prstGeom>
          <a:solidFill>
            <a:srgbClr val="FFFFFF"/>
          </a:solidFill>
          <a:ln w="25400" cap="flat" cmpd="sng" algn="ctr">
            <a:solidFill>
              <a:schemeClr val="tx2"/>
            </a:solidFill>
            <a:prstDash val="solid"/>
          </a:ln>
          <a:effectLst/>
        </p:spPr>
        <p:txBody>
          <a:bodyPr anchor="ctr"/>
          <a:lstStyle/>
          <a:p>
            <a:pPr algn="ctr" defTabSz="685800">
              <a:defRPr/>
            </a:pPr>
            <a:r>
              <a:rPr lang="en-US" sz="1050" b="1" kern="0" dirty="0">
                <a:solidFill>
                  <a:srgbClr val="FFFFFF"/>
                </a:solidFill>
                <a:latin typeface="Arial"/>
                <a:sym typeface="Arial"/>
              </a:rPr>
              <a:t>Test Script </a:t>
            </a:r>
            <a:endParaRPr lang="es-MX" sz="1050" b="1" kern="0" dirty="0">
              <a:solidFill>
                <a:srgbClr val="FFFFFF"/>
              </a:solidFill>
              <a:latin typeface="Arial"/>
              <a:sym typeface="Arial"/>
            </a:endParaRPr>
          </a:p>
        </p:txBody>
      </p:sp>
      <p:pic>
        <p:nvPicPr>
          <p:cNvPr id="88" name="Picture 1">
            <a:extLst>
              <a:ext uri="{FF2B5EF4-FFF2-40B4-BE49-F238E27FC236}">
                <a16:creationId xmlns:a16="http://schemas.microsoft.com/office/drawing/2014/main" id="{80A29A06-753F-48BC-8ABE-EAF19F831A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7554" y="3112031"/>
            <a:ext cx="417599" cy="55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Rounded Corners 88">
            <a:extLst>
              <a:ext uri="{FF2B5EF4-FFF2-40B4-BE49-F238E27FC236}">
                <a16:creationId xmlns:a16="http://schemas.microsoft.com/office/drawing/2014/main" id="{8EB5D7D3-3A13-4101-B393-F2810D163B07}"/>
              </a:ext>
            </a:extLst>
          </p:cNvPr>
          <p:cNvSpPr/>
          <p:nvPr/>
        </p:nvSpPr>
        <p:spPr bwMode="auto">
          <a:xfrm>
            <a:off x="1251721" y="3563101"/>
            <a:ext cx="669551" cy="172129"/>
          </a:xfrm>
          <a:prstGeom prst="roundRect">
            <a:avLst/>
          </a:prstGeom>
          <a:solidFill>
            <a:schemeClr val="tx2"/>
          </a:solidFill>
          <a:ln w="25400" cap="flat" cmpd="sng" algn="ctr">
            <a:solidFill>
              <a:schemeClr val="tx2"/>
            </a:solidFill>
            <a:prstDash val="solid"/>
          </a:ln>
          <a:effectLst/>
        </p:spPr>
        <p:txBody>
          <a:bodyPr anchor="ctr"/>
          <a:lstStyle/>
          <a:p>
            <a:pPr algn="ctr" defTabSz="685800">
              <a:defRPr/>
            </a:pPr>
            <a:r>
              <a:rPr lang="en-US" sz="750" b="1" kern="0" dirty="0">
                <a:solidFill>
                  <a:srgbClr val="FFFFFF"/>
                </a:solidFill>
                <a:latin typeface="Aharoni" panose="02010803020104030203" pitchFamily="2" charset="-79"/>
                <a:cs typeface="Aharoni" panose="02010803020104030203" pitchFamily="2" charset="-79"/>
                <a:sym typeface="Arial"/>
              </a:rPr>
              <a:t>Code</a:t>
            </a:r>
          </a:p>
        </p:txBody>
      </p:sp>
      <p:cxnSp>
        <p:nvCxnSpPr>
          <p:cNvPr id="90" name="Straight Arrow Connector 89">
            <a:extLst>
              <a:ext uri="{FF2B5EF4-FFF2-40B4-BE49-F238E27FC236}">
                <a16:creationId xmlns:a16="http://schemas.microsoft.com/office/drawing/2014/main" id="{C72E7990-0B44-423C-A667-708DA78015D8}"/>
              </a:ext>
            </a:extLst>
          </p:cNvPr>
          <p:cNvCxnSpPr>
            <a:cxnSpLocks/>
          </p:cNvCxnSpPr>
          <p:nvPr/>
        </p:nvCxnSpPr>
        <p:spPr>
          <a:xfrm>
            <a:off x="6037757" y="4225384"/>
            <a:ext cx="119081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id="{EE58CAD0-A004-426B-9D67-F2B22765E73E}"/>
              </a:ext>
            </a:extLst>
          </p:cNvPr>
          <p:cNvSpPr/>
          <p:nvPr/>
        </p:nvSpPr>
        <p:spPr>
          <a:xfrm>
            <a:off x="6574934" y="2935614"/>
            <a:ext cx="984332" cy="46625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50" b="1" dirty="0">
              <a:solidFill>
                <a:schemeClr val="accent1"/>
              </a:solidFill>
              <a:latin typeface="Aharoni" panose="02010803020104030203" pitchFamily="2" charset="-79"/>
              <a:cs typeface="Aharoni" panose="02010803020104030203" pitchFamily="2" charset="-79"/>
            </a:endParaRPr>
          </a:p>
        </p:txBody>
      </p:sp>
      <p:sp>
        <p:nvSpPr>
          <p:cNvPr id="92" name="Rectangle: Rounded Corners 91">
            <a:extLst>
              <a:ext uri="{FF2B5EF4-FFF2-40B4-BE49-F238E27FC236}">
                <a16:creationId xmlns:a16="http://schemas.microsoft.com/office/drawing/2014/main" id="{94A9EAB8-7286-42BE-B6FF-6DCD5DB784E0}"/>
              </a:ext>
            </a:extLst>
          </p:cNvPr>
          <p:cNvSpPr/>
          <p:nvPr/>
        </p:nvSpPr>
        <p:spPr>
          <a:xfrm>
            <a:off x="6362040" y="3199058"/>
            <a:ext cx="700741" cy="253213"/>
          </a:xfrm>
          <a:prstGeom prst="roundRect">
            <a:avLst/>
          </a:prstGeom>
          <a:solidFill>
            <a:srgbClr val="0277BD"/>
          </a:solidFill>
          <a:ln w="25400" cap="flat" cmpd="sng" algn="ctr">
            <a:solidFill>
              <a:schemeClr val="accent1"/>
            </a:solidFill>
            <a:prstDash val="solid"/>
          </a:ln>
          <a:effectLst/>
        </p:spPr>
        <p:txBody>
          <a:bodyPr anchor="ctr"/>
          <a:lstStyle/>
          <a:p>
            <a:pPr algn="ctr" defTabSz="685800">
              <a:defRPr/>
            </a:pPr>
            <a:r>
              <a:rPr lang="en-US" sz="750" b="1" kern="0" dirty="0">
                <a:solidFill>
                  <a:srgbClr val="FFFFFF"/>
                </a:solidFill>
                <a:latin typeface="Aharoni" panose="02010803020104030203" pitchFamily="2" charset="-79"/>
                <a:cs typeface="Aharoni" panose="02010803020104030203" pitchFamily="2" charset="-79"/>
                <a:sym typeface="Arial"/>
              </a:rPr>
              <a:t>Manual Testing</a:t>
            </a:r>
            <a:endParaRPr lang="es-MX" sz="750" b="1" kern="0" dirty="0">
              <a:solidFill>
                <a:srgbClr val="FFFFFF"/>
              </a:solidFill>
              <a:latin typeface="Aharoni" panose="02010803020104030203" pitchFamily="2" charset="-79"/>
              <a:cs typeface="Aharoni" panose="02010803020104030203" pitchFamily="2" charset="-79"/>
              <a:sym typeface="Arial"/>
            </a:endParaRPr>
          </a:p>
        </p:txBody>
      </p:sp>
      <p:cxnSp>
        <p:nvCxnSpPr>
          <p:cNvPr id="93" name="Straight Arrow Connector 92">
            <a:extLst>
              <a:ext uri="{FF2B5EF4-FFF2-40B4-BE49-F238E27FC236}">
                <a16:creationId xmlns:a16="http://schemas.microsoft.com/office/drawing/2014/main" id="{B2753D66-13A8-49E4-A4C3-B64EFD63EEE4}"/>
              </a:ext>
            </a:extLst>
          </p:cNvPr>
          <p:cNvCxnSpPr>
            <a:cxnSpLocks/>
          </p:cNvCxnSpPr>
          <p:nvPr/>
        </p:nvCxnSpPr>
        <p:spPr>
          <a:xfrm>
            <a:off x="5383969" y="3035197"/>
            <a:ext cx="1185794"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4" name="Picture 1">
            <a:extLst>
              <a:ext uri="{FF2B5EF4-FFF2-40B4-BE49-F238E27FC236}">
                <a16:creationId xmlns:a16="http://schemas.microsoft.com/office/drawing/2014/main" id="{94AC5EA7-BEFE-4F0B-8CB5-5C1C4EE3C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383" y="2972532"/>
            <a:ext cx="23033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a:extLst>
              <a:ext uri="{FF2B5EF4-FFF2-40B4-BE49-F238E27FC236}">
                <a16:creationId xmlns:a16="http://schemas.microsoft.com/office/drawing/2014/main" id="{1B08AD6D-32B2-4AB4-9A25-07DE6058D442}"/>
              </a:ext>
            </a:extLst>
          </p:cNvPr>
          <p:cNvPicPr>
            <a:picLocks noChangeAspect="1"/>
          </p:cNvPicPr>
          <p:nvPr/>
        </p:nvPicPr>
        <p:blipFill>
          <a:blip r:embed="rId8"/>
          <a:stretch>
            <a:fillRect/>
          </a:stretch>
        </p:blipFill>
        <p:spPr>
          <a:xfrm>
            <a:off x="3413646" y="1596159"/>
            <a:ext cx="645422" cy="463249"/>
          </a:xfrm>
          <a:prstGeom prst="rect">
            <a:avLst/>
          </a:prstGeom>
        </p:spPr>
      </p:pic>
      <p:pic>
        <p:nvPicPr>
          <p:cNvPr id="100" name="Picture 99">
            <a:extLst>
              <a:ext uri="{FF2B5EF4-FFF2-40B4-BE49-F238E27FC236}">
                <a16:creationId xmlns:a16="http://schemas.microsoft.com/office/drawing/2014/main" id="{1E21004D-7C8E-4E95-A4F4-C7D743FDE6BC}"/>
              </a:ext>
            </a:extLst>
          </p:cNvPr>
          <p:cNvPicPr>
            <a:picLocks noChangeAspect="1"/>
          </p:cNvPicPr>
          <p:nvPr/>
        </p:nvPicPr>
        <p:blipFill>
          <a:blip r:embed="rId9"/>
          <a:stretch>
            <a:fillRect/>
          </a:stretch>
        </p:blipFill>
        <p:spPr>
          <a:xfrm>
            <a:off x="5162730" y="4669703"/>
            <a:ext cx="863944" cy="253878"/>
          </a:xfrm>
          <a:prstGeom prst="rect">
            <a:avLst/>
          </a:prstGeom>
        </p:spPr>
      </p:pic>
      <p:pic>
        <p:nvPicPr>
          <p:cNvPr id="48" name="Picture 3" descr="https://lh6.googleusercontent.com/p8R7VmSQx58Q1xlHW47qIIxxo2BKXTl7YYVEEt6gS71L2omC-fdQ0UYqGYN1lxcI4Z0zmmGhJMow7DUDLQlYoQ-ciWpepkGp3Qzr4TPeWKdRaDgBOS994UBsapJKxFmhD83RAfroqD4">
            <a:extLst>
              <a:ext uri="{FF2B5EF4-FFF2-40B4-BE49-F238E27FC236}">
                <a16:creationId xmlns:a16="http://schemas.microsoft.com/office/drawing/2014/main" id="{2B70B8DC-1E0B-47D6-9B94-876887BD9B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4310" y="2249853"/>
            <a:ext cx="594017" cy="43718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https://lh5.googleusercontent.com/qLtE8pKM99rrYJ3VyTBtssCS30Hyw6xHsqDDALviGHOEiO2op_foXPDONYOFMeORk78yEIy2vIu3nYn7Psaf5ZwQp1ekcCPFHYj7kBel2iiBSOd3dzCfICriDgp4OWhPtaucKI_zvqg">
            <a:extLst>
              <a:ext uri="{FF2B5EF4-FFF2-40B4-BE49-F238E27FC236}">
                <a16:creationId xmlns:a16="http://schemas.microsoft.com/office/drawing/2014/main" id="{15DD2ACF-2DDD-4D40-9196-577C8DAB1A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87279" y="4225384"/>
            <a:ext cx="427938" cy="430998"/>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Rounded Corners 50">
            <a:extLst>
              <a:ext uri="{FF2B5EF4-FFF2-40B4-BE49-F238E27FC236}">
                <a16:creationId xmlns:a16="http://schemas.microsoft.com/office/drawing/2014/main" id="{EE3EB6A1-C517-45CF-8407-A2A36D0DD959}"/>
              </a:ext>
            </a:extLst>
          </p:cNvPr>
          <p:cNvSpPr/>
          <p:nvPr/>
        </p:nvSpPr>
        <p:spPr>
          <a:xfrm>
            <a:off x="8222614" y="2200603"/>
            <a:ext cx="883340" cy="44278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solidFill>
                <a:latin typeface="Aharoni" panose="02010803020104030203" pitchFamily="2" charset="-79"/>
                <a:cs typeface="Aharoni" panose="02010803020104030203" pitchFamily="2" charset="-79"/>
              </a:rPr>
              <a:t>Deploy to Production</a:t>
            </a:r>
          </a:p>
        </p:txBody>
      </p:sp>
      <p:cxnSp>
        <p:nvCxnSpPr>
          <p:cNvPr id="52" name="Straight Arrow Connector 51">
            <a:extLst>
              <a:ext uri="{FF2B5EF4-FFF2-40B4-BE49-F238E27FC236}">
                <a16:creationId xmlns:a16="http://schemas.microsoft.com/office/drawing/2014/main" id="{A89E67A5-0530-405C-9C30-0968F43B7B15}"/>
              </a:ext>
            </a:extLst>
          </p:cNvPr>
          <p:cNvCxnSpPr>
            <a:cxnSpLocks/>
          </p:cNvCxnSpPr>
          <p:nvPr/>
        </p:nvCxnSpPr>
        <p:spPr>
          <a:xfrm>
            <a:off x="7756469" y="2408189"/>
            <a:ext cx="442382"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48101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UP Automation Framework</a:t>
            </a:r>
            <a:endParaRPr lang="es-ES_tradnl" sz="3600" dirty="0"/>
          </a:p>
        </p:txBody>
      </p:sp>
      <p:sp>
        <p:nvSpPr>
          <p:cNvPr id="95" name="Arrow: Up 94">
            <a:extLst>
              <a:ext uri="{FF2B5EF4-FFF2-40B4-BE49-F238E27FC236}">
                <a16:creationId xmlns:a16="http://schemas.microsoft.com/office/drawing/2014/main" id="{64B247CE-E156-402B-BAF3-E99C4DE73789}"/>
              </a:ext>
            </a:extLst>
          </p:cNvPr>
          <p:cNvSpPr/>
          <p:nvPr/>
        </p:nvSpPr>
        <p:spPr>
          <a:xfrm rot="5400000">
            <a:off x="3715625" y="2656968"/>
            <a:ext cx="167417" cy="286230"/>
          </a:xfrm>
          <a:prstGeom prst="upArrow">
            <a:avLst/>
          </a:prstGeom>
          <a:solidFill>
            <a:srgbClr val="0277BD"/>
          </a:solidFill>
          <a:ln w="25400" cap="flat" cmpd="sng" algn="ctr">
            <a:solidFill>
              <a:srgbClr val="0277BD">
                <a:shade val="50000"/>
              </a:srgbClr>
            </a:solidFill>
            <a:prstDash val="solid"/>
          </a:ln>
          <a:effectLst/>
        </p:spPr>
        <p:txBody>
          <a:bodyPr anchor="ctr"/>
          <a:lstStyle/>
          <a:p>
            <a:pPr algn="ctr" defTabSz="622158">
              <a:defRPr/>
            </a:pPr>
            <a:endParaRPr lang="es-MX" sz="953" kern="0">
              <a:solidFill>
                <a:srgbClr val="FFFFFF"/>
              </a:solidFill>
              <a:latin typeface="Arial"/>
              <a:sym typeface="Arial"/>
            </a:endParaRPr>
          </a:p>
        </p:txBody>
      </p:sp>
      <p:pic>
        <p:nvPicPr>
          <p:cNvPr id="96" name="Picture 62">
            <a:extLst>
              <a:ext uri="{FF2B5EF4-FFF2-40B4-BE49-F238E27FC236}">
                <a16:creationId xmlns:a16="http://schemas.microsoft.com/office/drawing/2014/main" id="{3CA3FA47-5BE3-45DD-8023-7838533A1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330" y="2057505"/>
            <a:ext cx="1064992" cy="167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Arrow: Up 96">
            <a:extLst>
              <a:ext uri="{FF2B5EF4-FFF2-40B4-BE49-F238E27FC236}">
                <a16:creationId xmlns:a16="http://schemas.microsoft.com/office/drawing/2014/main" id="{751B7FFA-CB51-4CED-BE2B-B6A3DB4C3985}"/>
              </a:ext>
            </a:extLst>
          </p:cNvPr>
          <p:cNvSpPr/>
          <p:nvPr/>
        </p:nvSpPr>
        <p:spPr>
          <a:xfrm rot="5400000">
            <a:off x="6487938" y="2661399"/>
            <a:ext cx="167417" cy="286230"/>
          </a:xfrm>
          <a:prstGeom prst="upArrow">
            <a:avLst/>
          </a:prstGeom>
          <a:solidFill>
            <a:srgbClr val="0277BD"/>
          </a:solidFill>
          <a:ln w="25400" cap="flat" cmpd="sng" algn="ctr">
            <a:solidFill>
              <a:srgbClr val="0277BD">
                <a:shade val="50000"/>
              </a:srgbClr>
            </a:solidFill>
            <a:prstDash val="solid"/>
          </a:ln>
          <a:effectLst/>
        </p:spPr>
        <p:txBody>
          <a:bodyPr anchor="ctr"/>
          <a:lstStyle/>
          <a:p>
            <a:pPr algn="ctr" defTabSz="622158">
              <a:defRPr/>
            </a:pPr>
            <a:endParaRPr lang="es-MX" sz="953" kern="0">
              <a:solidFill>
                <a:srgbClr val="FFFFFF"/>
              </a:solidFill>
              <a:latin typeface="Arial"/>
              <a:sym typeface="Arial"/>
            </a:endParaRPr>
          </a:p>
        </p:txBody>
      </p:sp>
      <p:sp>
        <p:nvSpPr>
          <p:cNvPr id="98" name="Rectangle: Rounded Corners 97">
            <a:extLst>
              <a:ext uri="{FF2B5EF4-FFF2-40B4-BE49-F238E27FC236}">
                <a16:creationId xmlns:a16="http://schemas.microsoft.com/office/drawing/2014/main" id="{25A7BFF3-CCB1-4CE2-B5D5-758CADEAB2FB}"/>
              </a:ext>
            </a:extLst>
          </p:cNvPr>
          <p:cNvSpPr/>
          <p:nvPr/>
        </p:nvSpPr>
        <p:spPr>
          <a:xfrm>
            <a:off x="4001456" y="3758213"/>
            <a:ext cx="1066072" cy="276509"/>
          </a:xfrm>
          <a:prstGeom prst="roundRect">
            <a:avLst/>
          </a:prstGeom>
          <a:solidFill>
            <a:srgbClr val="FFFFFF"/>
          </a:solidFill>
          <a:ln w="25400" cap="flat" cmpd="sng" algn="ctr">
            <a:solidFill>
              <a:srgbClr val="0277BD">
                <a:shade val="50000"/>
              </a:srgbClr>
            </a:solidFill>
            <a:prstDash val="solid"/>
          </a:ln>
          <a:effectLst/>
        </p:spPr>
        <p:txBody>
          <a:bodyPr anchor="ctr"/>
          <a:lstStyle/>
          <a:p>
            <a:pPr algn="ctr" defTabSz="622158">
              <a:defRPr/>
            </a:pPr>
            <a:r>
              <a:rPr lang="en-US" sz="953" b="1" kern="0" dirty="0">
                <a:latin typeface="Arial"/>
                <a:sym typeface="Arial"/>
              </a:rPr>
              <a:t>Device UT</a:t>
            </a:r>
            <a:endParaRPr lang="es-MX" sz="953" b="1" kern="0" dirty="0">
              <a:latin typeface="Arial"/>
              <a:sym typeface="Arial"/>
            </a:endParaRPr>
          </a:p>
        </p:txBody>
      </p:sp>
      <p:sp>
        <p:nvSpPr>
          <p:cNvPr id="99" name="Arrow: Up 98">
            <a:extLst>
              <a:ext uri="{FF2B5EF4-FFF2-40B4-BE49-F238E27FC236}">
                <a16:creationId xmlns:a16="http://schemas.microsoft.com/office/drawing/2014/main" id="{5C1591C3-D434-4923-A35C-91B7B176326D}"/>
              </a:ext>
            </a:extLst>
          </p:cNvPr>
          <p:cNvSpPr/>
          <p:nvPr/>
        </p:nvSpPr>
        <p:spPr>
          <a:xfrm rot="5400000">
            <a:off x="5116532" y="2652647"/>
            <a:ext cx="168498" cy="287310"/>
          </a:xfrm>
          <a:prstGeom prst="upArrow">
            <a:avLst/>
          </a:prstGeom>
          <a:solidFill>
            <a:srgbClr val="0277BD"/>
          </a:solidFill>
          <a:ln w="25400" cap="flat" cmpd="sng" algn="ctr">
            <a:solidFill>
              <a:srgbClr val="0277BD">
                <a:shade val="50000"/>
              </a:srgbClr>
            </a:solidFill>
            <a:prstDash val="solid"/>
          </a:ln>
          <a:effectLst/>
        </p:spPr>
        <p:txBody>
          <a:bodyPr anchor="ctr"/>
          <a:lstStyle/>
          <a:p>
            <a:pPr algn="ctr" defTabSz="622158">
              <a:defRPr/>
            </a:pPr>
            <a:endParaRPr lang="es-MX" sz="953" kern="0">
              <a:solidFill>
                <a:srgbClr val="FFFFFF"/>
              </a:solidFill>
              <a:latin typeface="Arial"/>
              <a:sym typeface="Arial"/>
            </a:endParaRPr>
          </a:p>
        </p:txBody>
      </p:sp>
      <p:sp>
        <p:nvSpPr>
          <p:cNvPr id="100" name="Rectangle: Rounded Corners 99">
            <a:extLst>
              <a:ext uri="{FF2B5EF4-FFF2-40B4-BE49-F238E27FC236}">
                <a16:creationId xmlns:a16="http://schemas.microsoft.com/office/drawing/2014/main" id="{64A4ADB4-027D-41EB-9966-6FC5DE47758C}"/>
              </a:ext>
            </a:extLst>
          </p:cNvPr>
          <p:cNvSpPr/>
          <p:nvPr/>
        </p:nvSpPr>
        <p:spPr>
          <a:xfrm>
            <a:off x="6778490" y="2568065"/>
            <a:ext cx="1066072" cy="479570"/>
          </a:xfrm>
          <a:prstGeom prst="roundRect">
            <a:avLst/>
          </a:prstGeom>
          <a:solidFill>
            <a:srgbClr val="FFFFFF"/>
          </a:solidFill>
          <a:ln w="25400" cap="flat" cmpd="sng" algn="ctr">
            <a:solidFill>
              <a:srgbClr val="0277BD">
                <a:shade val="50000"/>
              </a:srgbClr>
            </a:solidFill>
            <a:prstDash val="solid"/>
          </a:ln>
          <a:effectLst/>
        </p:spPr>
        <p:txBody>
          <a:bodyPr anchor="ctr"/>
          <a:lstStyle/>
          <a:p>
            <a:pPr algn="ctr" defTabSz="622158">
              <a:defRPr/>
            </a:pPr>
            <a:r>
              <a:rPr lang="en-US" sz="953" b="1" kern="0" dirty="0">
                <a:latin typeface="Arial"/>
                <a:sym typeface="Arial"/>
              </a:rPr>
              <a:t>Results</a:t>
            </a:r>
            <a:endParaRPr lang="es-MX" sz="953" b="1" kern="0" dirty="0">
              <a:latin typeface="Arial"/>
              <a:sym typeface="Arial"/>
            </a:endParaRPr>
          </a:p>
        </p:txBody>
      </p:sp>
      <p:pic>
        <p:nvPicPr>
          <p:cNvPr id="104" name="Picture 112">
            <a:extLst>
              <a:ext uri="{FF2B5EF4-FFF2-40B4-BE49-F238E27FC236}">
                <a16:creationId xmlns:a16="http://schemas.microsoft.com/office/drawing/2014/main" id="{51B96A9F-25C8-421B-9082-F0C39E365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758" y="2247262"/>
            <a:ext cx="1024112" cy="10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Rectangle: Rounded Corners 104">
            <a:extLst>
              <a:ext uri="{FF2B5EF4-FFF2-40B4-BE49-F238E27FC236}">
                <a16:creationId xmlns:a16="http://schemas.microsoft.com/office/drawing/2014/main" id="{BA72F21F-A5B7-4B8E-BABD-485BB0C50E2B}"/>
              </a:ext>
            </a:extLst>
          </p:cNvPr>
          <p:cNvSpPr/>
          <p:nvPr/>
        </p:nvSpPr>
        <p:spPr>
          <a:xfrm>
            <a:off x="2307236" y="2254086"/>
            <a:ext cx="1263157" cy="104673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50" b="1" dirty="0">
              <a:solidFill>
                <a:schemeClr val="accent1"/>
              </a:solidFill>
              <a:latin typeface="Aharoni" panose="02010803020104030203" pitchFamily="2" charset="-79"/>
              <a:cs typeface="Aharoni" panose="02010803020104030203" pitchFamily="2" charset="-79"/>
            </a:endParaRPr>
          </a:p>
        </p:txBody>
      </p:sp>
      <p:sp>
        <p:nvSpPr>
          <p:cNvPr id="106" name="Rectangle: Rounded Corners 105">
            <a:extLst>
              <a:ext uri="{FF2B5EF4-FFF2-40B4-BE49-F238E27FC236}">
                <a16:creationId xmlns:a16="http://schemas.microsoft.com/office/drawing/2014/main" id="{D8E35841-C433-4C39-9DEA-F68F37D3AC39}"/>
              </a:ext>
            </a:extLst>
          </p:cNvPr>
          <p:cNvSpPr/>
          <p:nvPr/>
        </p:nvSpPr>
        <p:spPr>
          <a:xfrm>
            <a:off x="1990892" y="3085143"/>
            <a:ext cx="818258" cy="356949"/>
          </a:xfrm>
          <a:prstGeom prst="roundRect">
            <a:avLst/>
          </a:prstGeom>
          <a:solidFill>
            <a:srgbClr val="0277BD"/>
          </a:solidFill>
          <a:ln w="25400" cap="flat" cmpd="sng" algn="ctr">
            <a:solidFill>
              <a:schemeClr val="accent1"/>
            </a:solidFill>
            <a:prstDash val="solid"/>
          </a:ln>
          <a:effectLst/>
        </p:spPr>
        <p:txBody>
          <a:bodyPr anchor="ctr"/>
          <a:lstStyle/>
          <a:p>
            <a:pPr algn="ctr" defTabSz="685800">
              <a:defRPr/>
            </a:pPr>
            <a:r>
              <a:rPr lang="en-US" sz="750" b="1" kern="0" dirty="0">
                <a:solidFill>
                  <a:srgbClr val="FFFFFF"/>
                </a:solidFill>
                <a:latin typeface="Aharoni" panose="02010803020104030203" pitchFamily="2" charset="-79"/>
                <a:cs typeface="Aharoni" panose="02010803020104030203" pitchFamily="2" charset="-79"/>
                <a:sym typeface="Arial"/>
              </a:rPr>
              <a:t>UP Framework</a:t>
            </a:r>
            <a:endParaRPr lang="es-MX" sz="750" b="1" kern="0" dirty="0">
              <a:solidFill>
                <a:srgbClr val="FFFFFF"/>
              </a:solidFill>
              <a:latin typeface="Aharoni" panose="02010803020104030203" pitchFamily="2" charset="-79"/>
              <a:cs typeface="Aharoni" panose="02010803020104030203" pitchFamily="2" charset="-79"/>
              <a:sym typeface="Arial"/>
            </a:endParaRPr>
          </a:p>
        </p:txBody>
      </p:sp>
      <p:pic>
        <p:nvPicPr>
          <p:cNvPr id="107" name="Picture 106">
            <a:extLst>
              <a:ext uri="{FF2B5EF4-FFF2-40B4-BE49-F238E27FC236}">
                <a16:creationId xmlns:a16="http://schemas.microsoft.com/office/drawing/2014/main" id="{DFD6E751-46A2-43DC-BA67-CFA9420EF9E6}"/>
              </a:ext>
            </a:extLst>
          </p:cNvPr>
          <p:cNvPicPr>
            <a:picLocks noChangeAspect="1"/>
          </p:cNvPicPr>
          <p:nvPr/>
        </p:nvPicPr>
        <p:blipFill>
          <a:blip r:embed="rId5"/>
          <a:stretch>
            <a:fillRect/>
          </a:stretch>
        </p:blipFill>
        <p:spPr>
          <a:xfrm>
            <a:off x="2880638" y="3323530"/>
            <a:ext cx="863944" cy="253878"/>
          </a:xfrm>
          <a:prstGeom prst="rect">
            <a:avLst/>
          </a:prstGeom>
        </p:spPr>
      </p:pic>
      <p:sp>
        <p:nvSpPr>
          <p:cNvPr id="16" name="Marcador de contenido 1">
            <a:extLst>
              <a:ext uri="{FF2B5EF4-FFF2-40B4-BE49-F238E27FC236}">
                <a16:creationId xmlns:a16="http://schemas.microsoft.com/office/drawing/2014/main" id="{744C6621-4144-41FE-957B-4D243BC6F620}"/>
              </a:ext>
            </a:extLst>
          </p:cNvPr>
          <p:cNvSpPr>
            <a:spLocks noGrp="1"/>
          </p:cNvSpPr>
          <p:nvPr>
            <p:ph sz="quarter" idx="10"/>
          </p:nvPr>
        </p:nvSpPr>
        <p:spPr>
          <a:xfrm>
            <a:off x="584792" y="1385287"/>
            <a:ext cx="7899400" cy="351123"/>
          </a:xfrm>
        </p:spPr>
        <p:txBody>
          <a:bodyPr>
            <a:noAutofit/>
          </a:bodyPr>
          <a:lstStyle/>
          <a:p>
            <a:pPr marL="0" lvl="0" indent="0" algn="ctr" defTabSz="449263" fontAlgn="base" hangingPunct="0">
              <a:spcBef>
                <a:spcPct val="0"/>
              </a:spcBef>
              <a:spcAft>
                <a:spcPct val="0"/>
              </a:spcAft>
              <a:buNone/>
              <a:defRPr/>
            </a:pPr>
            <a:r>
              <a:rPr lang="en-US" altLang="es-MX" sz="1800" b="1" dirty="0">
                <a:solidFill>
                  <a:srgbClr val="808080"/>
                </a:solidFill>
                <a:latin typeface="Arial" panose="020B0604020202020204" pitchFamily="34" charset="0"/>
                <a:ea typeface="SimSun" panose="02010600030101010101" pitchFamily="2" charset="-122"/>
                <a:cs typeface="+mn-cs"/>
              </a:rPr>
              <a:t>Proof of Concept</a:t>
            </a:r>
          </a:p>
        </p:txBody>
      </p:sp>
      <p:pic>
        <p:nvPicPr>
          <p:cNvPr id="3074" name="Picture 2" descr="Image result for instagram logo">
            <a:extLst>
              <a:ext uri="{FF2B5EF4-FFF2-40B4-BE49-F238E27FC236}">
                <a16:creationId xmlns:a16="http://schemas.microsoft.com/office/drawing/2014/main" id="{CF96A137-A142-4DA7-9607-6399C02BDD0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0647" r="50000"/>
          <a:stretch/>
        </p:blipFill>
        <p:spPr bwMode="auto">
          <a:xfrm>
            <a:off x="5398575" y="2582559"/>
            <a:ext cx="481719" cy="4754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nstagram logo">
            <a:extLst>
              <a:ext uri="{FF2B5EF4-FFF2-40B4-BE49-F238E27FC236}">
                <a16:creationId xmlns:a16="http://schemas.microsoft.com/office/drawing/2014/main" id="{DABED4F1-1D56-45A0-9A64-19ADC210B1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49703"/>
          <a:stretch/>
        </p:blipFill>
        <p:spPr bwMode="auto">
          <a:xfrm>
            <a:off x="5880294" y="2582559"/>
            <a:ext cx="472684" cy="47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660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7565" y="461557"/>
            <a:ext cx="8295414" cy="857250"/>
          </a:xfrm>
        </p:spPr>
        <p:txBody>
          <a:bodyPr>
            <a:normAutofit/>
          </a:bodyPr>
          <a:lstStyle/>
          <a:p>
            <a:r>
              <a:rPr lang="es-ES_tradnl" dirty="0" err="1"/>
              <a:t>Benefits</a:t>
            </a:r>
            <a:endParaRPr lang="es-ES_tradnl" dirty="0"/>
          </a:p>
        </p:txBody>
      </p:sp>
      <p:graphicFrame>
        <p:nvGraphicFramePr>
          <p:cNvPr id="3" name="Table 2">
            <a:extLst>
              <a:ext uri="{FF2B5EF4-FFF2-40B4-BE49-F238E27FC236}">
                <a16:creationId xmlns:a16="http://schemas.microsoft.com/office/drawing/2014/main" id="{A890CBE5-00CB-4718-BA0C-2D321A9776FF}"/>
              </a:ext>
            </a:extLst>
          </p:cNvPr>
          <p:cNvGraphicFramePr>
            <a:graphicFrameLocks noGrp="1"/>
          </p:cNvGraphicFramePr>
          <p:nvPr>
            <p:extLst>
              <p:ext uri="{D42A27DB-BD31-4B8C-83A1-F6EECF244321}">
                <p14:modId xmlns:p14="http://schemas.microsoft.com/office/powerpoint/2010/main" val="2436740127"/>
              </p:ext>
            </p:extLst>
          </p:nvPr>
        </p:nvGraphicFramePr>
        <p:xfrm>
          <a:off x="1507327" y="1723023"/>
          <a:ext cx="7185652" cy="2199640"/>
        </p:xfrm>
        <a:graphic>
          <a:graphicData uri="http://schemas.openxmlformats.org/drawingml/2006/table">
            <a:tbl>
              <a:tblPr firstRow="1" bandRow="1">
                <a:tableStyleId>{7E9639D4-E3E2-4D34-9284-5A2195B3D0D7}</a:tableStyleId>
              </a:tblPr>
              <a:tblGrid>
                <a:gridCol w="1796413">
                  <a:extLst>
                    <a:ext uri="{9D8B030D-6E8A-4147-A177-3AD203B41FA5}">
                      <a16:colId xmlns:a16="http://schemas.microsoft.com/office/drawing/2014/main" val="2285029670"/>
                    </a:ext>
                  </a:extLst>
                </a:gridCol>
                <a:gridCol w="1796413">
                  <a:extLst>
                    <a:ext uri="{9D8B030D-6E8A-4147-A177-3AD203B41FA5}">
                      <a16:colId xmlns:a16="http://schemas.microsoft.com/office/drawing/2014/main" val="153675845"/>
                    </a:ext>
                  </a:extLst>
                </a:gridCol>
                <a:gridCol w="1796413">
                  <a:extLst>
                    <a:ext uri="{9D8B030D-6E8A-4147-A177-3AD203B41FA5}">
                      <a16:colId xmlns:a16="http://schemas.microsoft.com/office/drawing/2014/main" val="3676414913"/>
                    </a:ext>
                  </a:extLst>
                </a:gridCol>
                <a:gridCol w="1796413">
                  <a:extLst>
                    <a:ext uri="{9D8B030D-6E8A-4147-A177-3AD203B41FA5}">
                      <a16:colId xmlns:a16="http://schemas.microsoft.com/office/drawing/2014/main" val="3839268235"/>
                    </a:ext>
                  </a:extLst>
                </a:gridCol>
              </a:tblGrid>
              <a:tr h="370840">
                <a:tc>
                  <a:txBody>
                    <a:bodyPr/>
                    <a:lstStyle/>
                    <a:p>
                      <a:pPr algn="ctr"/>
                      <a:r>
                        <a:rPr lang="es-ES" dirty="0"/>
                        <a:t>Test </a:t>
                      </a:r>
                      <a:r>
                        <a:rPr lang="es-ES" dirty="0" err="1"/>
                        <a:t>Cycle</a:t>
                      </a:r>
                      <a:endParaRPr lang="es-ES" dirty="0"/>
                    </a:p>
                  </a:txBody>
                  <a:tcPr/>
                </a:tc>
                <a:tc>
                  <a:txBody>
                    <a:bodyPr/>
                    <a:lstStyle/>
                    <a:p>
                      <a:pPr algn="ctr"/>
                      <a:r>
                        <a:rPr lang="es-ES" dirty="0"/>
                        <a:t>Manual time</a:t>
                      </a:r>
                    </a:p>
                  </a:txBody>
                  <a:tcPr/>
                </a:tc>
                <a:tc>
                  <a:txBody>
                    <a:bodyPr/>
                    <a:lstStyle/>
                    <a:p>
                      <a:pPr algn="ctr"/>
                      <a:r>
                        <a:rPr lang="es-ES" dirty="0" err="1"/>
                        <a:t>Automated</a:t>
                      </a:r>
                      <a:r>
                        <a:rPr lang="es-ES" dirty="0"/>
                        <a:t> time</a:t>
                      </a:r>
                    </a:p>
                  </a:txBody>
                  <a:tcPr/>
                </a:tc>
                <a:tc>
                  <a:txBody>
                    <a:bodyPr/>
                    <a:lstStyle/>
                    <a:p>
                      <a:pPr algn="ctr"/>
                      <a:r>
                        <a:rPr lang="es-ES" dirty="0"/>
                        <a:t>Delta</a:t>
                      </a:r>
                    </a:p>
                  </a:txBody>
                  <a:tcPr/>
                </a:tc>
                <a:extLst>
                  <a:ext uri="{0D108BD9-81ED-4DB2-BD59-A6C34878D82A}">
                    <a16:rowId xmlns:a16="http://schemas.microsoft.com/office/drawing/2014/main" val="2983040146"/>
                  </a:ext>
                </a:extLst>
              </a:tr>
              <a:tr h="370840">
                <a:tc>
                  <a:txBody>
                    <a:bodyPr/>
                    <a:lstStyle/>
                    <a:p>
                      <a:pPr algn="ctr"/>
                      <a:r>
                        <a:rPr lang="es-ES" dirty="0"/>
                        <a:t>20 </a:t>
                      </a:r>
                      <a:r>
                        <a:rPr lang="es-ES" dirty="0" err="1"/>
                        <a:t>devices</a:t>
                      </a:r>
                      <a:endParaRPr lang="es-ES" dirty="0"/>
                    </a:p>
                    <a:p>
                      <a:pPr algn="ctr"/>
                      <a:r>
                        <a:rPr lang="es-ES" dirty="0"/>
                        <a:t>2 </a:t>
                      </a:r>
                      <a:r>
                        <a:rPr lang="es-ES" dirty="0" err="1"/>
                        <a:t>cycles</a:t>
                      </a:r>
                      <a:endParaRPr lang="es-ES" dirty="0"/>
                    </a:p>
                    <a:p>
                      <a:pPr algn="ctr"/>
                      <a:r>
                        <a:rPr lang="es-ES" dirty="0"/>
                        <a:t>1 </a:t>
                      </a:r>
                      <a:r>
                        <a:rPr lang="es-ES" dirty="0" err="1"/>
                        <a:t>day</a:t>
                      </a:r>
                      <a:endParaRPr lang="es-ES" dirty="0"/>
                    </a:p>
                  </a:txBody>
                  <a:tcPr/>
                </a:tc>
                <a:tc>
                  <a:txBody>
                    <a:bodyPr/>
                    <a:lstStyle/>
                    <a:p>
                      <a:pPr algn="ctr"/>
                      <a:r>
                        <a:rPr lang="es-ES" dirty="0"/>
                        <a:t>4 </a:t>
                      </a:r>
                      <a:r>
                        <a:rPr lang="es-ES" dirty="0" err="1"/>
                        <a:t>hours</a:t>
                      </a:r>
                      <a:r>
                        <a:rPr lang="es-ES" dirty="0"/>
                        <a:t> 42 minutes</a:t>
                      </a:r>
                    </a:p>
                  </a:txBody>
                  <a:tcPr/>
                </a:tc>
                <a:tc>
                  <a:txBody>
                    <a:bodyPr/>
                    <a:lstStyle/>
                    <a:p>
                      <a:pPr algn="ctr"/>
                      <a:r>
                        <a:rPr lang="es-ES" dirty="0"/>
                        <a:t>1 </a:t>
                      </a:r>
                      <a:r>
                        <a:rPr lang="es-ES" dirty="0" err="1"/>
                        <a:t>hour</a:t>
                      </a:r>
                      <a:r>
                        <a:rPr lang="es-ES" dirty="0"/>
                        <a:t> 24 minutes</a:t>
                      </a:r>
                    </a:p>
                  </a:txBody>
                  <a:tcPr/>
                </a:tc>
                <a:tc>
                  <a:txBody>
                    <a:bodyPr/>
                    <a:lstStyle/>
                    <a:p>
                      <a:pPr algn="ctr"/>
                      <a:r>
                        <a:rPr lang="es-ES" dirty="0"/>
                        <a:t>3 </a:t>
                      </a:r>
                      <a:r>
                        <a:rPr lang="es-ES" dirty="0" err="1"/>
                        <a:t>hours</a:t>
                      </a:r>
                      <a:r>
                        <a:rPr lang="es-ES" dirty="0"/>
                        <a:t> 18 minutes</a:t>
                      </a:r>
                    </a:p>
                  </a:txBody>
                  <a:tcPr/>
                </a:tc>
                <a:extLst>
                  <a:ext uri="{0D108BD9-81ED-4DB2-BD59-A6C34878D82A}">
                    <a16:rowId xmlns:a16="http://schemas.microsoft.com/office/drawing/2014/main" val="2197076484"/>
                  </a:ext>
                </a:extLst>
              </a:tr>
              <a:tr h="370840">
                <a:tc>
                  <a:txBody>
                    <a:bodyPr/>
                    <a:lstStyle/>
                    <a:p>
                      <a:pPr algn="ctr"/>
                      <a:r>
                        <a:rPr lang="es-ES" dirty="0"/>
                        <a:t>20 </a:t>
                      </a:r>
                      <a:r>
                        <a:rPr lang="es-ES" dirty="0" err="1"/>
                        <a:t>devices</a:t>
                      </a:r>
                      <a:endParaRPr lang="es-ES" dirty="0"/>
                    </a:p>
                    <a:p>
                      <a:pPr algn="ctr"/>
                      <a:r>
                        <a:rPr lang="es-ES" dirty="0"/>
                        <a:t>2 </a:t>
                      </a:r>
                      <a:r>
                        <a:rPr lang="es-ES" dirty="0" err="1"/>
                        <a:t>cycles</a:t>
                      </a:r>
                      <a:endParaRPr lang="es-ES" dirty="0"/>
                    </a:p>
                    <a:p>
                      <a:pPr algn="ctr"/>
                      <a:r>
                        <a:rPr lang="es-ES" dirty="0"/>
                        <a:t>30 </a:t>
                      </a:r>
                      <a:r>
                        <a:rPr lang="es-ES" dirty="0" err="1"/>
                        <a:t>days</a:t>
                      </a:r>
                      <a:endParaRPr lang="es-ES" dirty="0"/>
                    </a:p>
                  </a:txBody>
                  <a:tcPr/>
                </a:tc>
                <a:tc>
                  <a:txBody>
                    <a:bodyPr/>
                    <a:lstStyle/>
                    <a:p>
                      <a:pPr algn="ctr"/>
                      <a:r>
                        <a:rPr lang="es-ES" dirty="0"/>
                        <a:t>141 </a:t>
                      </a:r>
                      <a:r>
                        <a:rPr lang="es-ES" dirty="0" err="1"/>
                        <a:t>hours</a:t>
                      </a:r>
                      <a:r>
                        <a:rPr lang="es-ES" dirty="0"/>
                        <a:t> 24 minutes</a:t>
                      </a:r>
                    </a:p>
                  </a:txBody>
                  <a:tcPr/>
                </a:tc>
                <a:tc>
                  <a:txBody>
                    <a:bodyPr/>
                    <a:lstStyle/>
                    <a:p>
                      <a:pPr algn="ctr"/>
                      <a:r>
                        <a:rPr lang="es-ES" dirty="0"/>
                        <a:t>42 </a:t>
                      </a:r>
                      <a:r>
                        <a:rPr lang="es-ES" dirty="0" err="1"/>
                        <a:t>hours</a:t>
                      </a:r>
                      <a:r>
                        <a:rPr lang="es-ES" dirty="0"/>
                        <a:t> 17 minutes</a:t>
                      </a:r>
                    </a:p>
                  </a:txBody>
                  <a:tcPr/>
                </a:tc>
                <a:tc>
                  <a:txBody>
                    <a:bodyPr/>
                    <a:lstStyle/>
                    <a:p>
                      <a:pPr algn="ctr"/>
                      <a:r>
                        <a:rPr lang="es-ES" dirty="0"/>
                        <a:t>99 </a:t>
                      </a:r>
                      <a:r>
                        <a:rPr lang="es-ES" dirty="0" err="1"/>
                        <a:t>hours</a:t>
                      </a:r>
                      <a:r>
                        <a:rPr lang="es-ES" dirty="0"/>
                        <a:t> 6 minutes</a:t>
                      </a:r>
                    </a:p>
                  </a:txBody>
                  <a:tcPr/>
                </a:tc>
                <a:extLst>
                  <a:ext uri="{0D108BD9-81ED-4DB2-BD59-A6C34878D82A}">
                    <a16:rowId xmlns:a16="http://schemas.microsoft.com/office/drawing/2014/main" val="690091327"/>
                  </a:ext>
                </a:extLst>
              </a:tr>
            </a:tbl>
          </a:graphicData>
        </a:graphic>
      </p:graphicFrame>
    </p:spTree>
    <p:extLst>
      <p:ext uri="{BB962C8B-B14F-4D97-AF65-F5344CB8AC3E}">
        <p14:creationId xmlns:p14="http://schemas.microsoft.com/office/powerpoint/2010/main" val="276249625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Demo</a:t>
            </a:r>
            <a:br>
              <a:rPr lang="es-ES_tradnl" dirty="0"/>
            </a:br>
            <a:r>
              <a:rPr lang="es-ES_tradnl" sz="3100" dirty="0"/>
              <a:t>https://github.com/Isaac95Mendez/AMX-Framework</a:t>
            </a:r>
            <a:endParaRPr lang="es-ES_tradnl" dirty="0"/>
          </a:p>
        </p:txBody>
      </p:sp>
    </p:spTree>
    <p:extLst>
      <p:ext uri="{BB962C8B-B14F-4D97-AF65-F5344CB8AC3E}">
        <p14:creationId xmlns:p14="http://schemas.microsoft.com/office/powerpoint/2010/main" val="250192407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0E8A2-0C1C-4B05-BB58-B7BC7BB84343}"/>
              </a:ext>
            </a:extLst>
          </p:cNvPr>
          <p:cNvSpPr txBox="1"/>
          <p:nvPr/>
        </p:nvSpPr>
        <p:spPr>
          <a:xfrm rot="19524337">
            <a:off x="4463636" y="989746"/>
            <a:ext cx="457689" cy="2556055"/>
          </a:xfrm>
          <a:prstGeom prst="rect">
            <a:avLst/>
          </a:prstGeom>
          <a:noFill/>
        </p:spPr>
        <p:txBody>
          <a:bodyPr vert="wordArtVert" wrap="square" rtlCol="0">
            <a:spAutoFit/>
          </a:bodyPr>
          <a:lstStyle/>
          <a:p>
            <a:r>
              <a:rPr lang="es-MX" sz="1600" b="1" dirty="0">
                <a:solidFill>
                  <a:srgbClr val="D2AE81"/>
                </a:solidFill>
                <a:latin typeface="Baskerville" charset="0"/>
              </a:rPr>
              <a:t>QUESTIONS</a:t>
            </a:r>
          </a:p>
        </p:txBody>
      </p:sp>
    </p:spTree>
    <p:extLst>
      <p:ext uri="{BB962C8B-B14F-4D97-AF65-F5344CB8AC3E}">
        <p14:creationId xmlns:p14="http://schemas.microsoft.com/office/powerpoint/2010/main" val="42491275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CD4F1D-EE7B-44DB-91AD-F0A53C2379A6}"/>
              </a:ext>
            </a:extLst>
          </p:cNvPr>
          <p:cNvPicPr>
            <a:picLocks noChangeAspect="1"/>
          </p:cNvPicPr>
          <p:nvPr/>
        </p:nvPicPr>
        <p:blipFill>
          <a:blip r:embed="rId3"/>
          <a:stretch>
            <a:fillRect/>
          </a:stretch>
        </p:blipFill>
        <p:spPr>
          <a:xfrm>
            <a:off x="-83126" y="3765946"/>
            <a:ext cx="3921870" cy="767953"/>
          </a:xfrm>
          <a:prstGeom prst="rect">
            <a:avLst/>
          </a:prstGeom>
        </p:spPr>
      </p:pic>
      <p:pic>
        <p:nvPicPr>
          <p:cNvPr id="6" name="Picture 5">
            <a:extLst>
              <a:ext uri="{FF2B5EF4-FFF2-40B4-BE49-F238E27FC236}">
                <a16:creationId xmlns:a16="http://schemas.microsoft.com/office/drawing/2014/main" id="{6AB3F2C8-D1F1-4DF2-8BAE-A14F8EC2E0F6}"/>
              </a:ext>
            </a:extLst>
          </p:cNvPr>
          <p:cNvPicPr>
            <a:picLocks noChangeAspect="1"/>
          </p:cNvPicPr>
          <p:nvPr/>
        </p:nvPicPr>
        <p:blipFill>
          <a:blip r:embed="rId3"/>
          <a:stretch>
            <a:fillRect/>
          </a:stretch>
        </p:blipFill>
        <p:spPr>
          <a:xfrm>
            <a:off x="2202150" y="1095374"/>
            <a:ext cx="2136775" cy="3438525"/>
          </a:xfrm>
          <a:prstGeom prst="rect">
            <a:avLst/>
          </a:prstGeom>
        </p:spPr>
      </p:pic>
      <p:pic>
        <p:nvPicPr>
          <p:cNvPr id="2" name="Picture 1" descr="http://www.up.edu.mx/images_uploads/125_UP%20campus%20Bonaterra%20color.jpg">
            <a:extLst>
              <a:ext uri="{FF2B5EF4-FFF2-40B4-BE49-F238E27FC236}">
                <a16:creationId xmlns:a16="http://schemas.microsoft.com/office/drawing/2014/main" id="{FFCA4B3E-B6DE-4816-B173-294F03B2D883}"/>
              </a:ext>
            </a:extLst>
          </p:cNvPr>
          <p:cNvPicPr/>
          <p:nvPr/>
        </p:nvPicPr>
        <p:blipFill>
          <a:blip r:embed="rId4" cstate="print"/>
          <a:srcRect/>
          <a:stretch>
            <a:fillRect/>
          </a:stretch>
        </p:blipFill>
        <p:spPr bwMode="auto">
          <a:xfrm>
            <a:off x="2202151" y="1357340"/>
            <a:ext cx="2136775" cy="2313940"/>
          </a:xfrm>
          <a:prstGeom prst="rect">
            <a:avLst/>
          </a:prstGeom>
          <a:noFill/>
          <a:ln w="9525">
            <a:noFill/>
            <a:miter lim="800000"/>
            <a:headEnd/>
            <a:tailEnd/>
          </a:ln>
        </p:spPr>
      </p:pic>
      <p:pic>
        <p:nvPicPr>
          <p:cNvPr id="5" name="Picture 4">
            <a:extLst>
              <a:ext uri="{FF2B5EF4-FFF2-40B4-BE49-F238E27FC236}">
                <a16:creationId xmlns:a16="http://schemas.microsoft.com/office/drawing/2014/main" id="{004FDC40-D122-43BE-A75A-825FADAA4BB0}"/>
              </a:ext>
            </a:extLst>
          </p:cNvPr>
          <p:cNvPicPr>
            <a:picLocks noChangeAspect="1"/>
          </p:cNvPicPr>
          <p:nvPr/>
        </p:nvPicPr>
        <p:blipFill>
          <a:blip r:embed="rId3"/>
          <a:stretch>
            <a:fillRect/>
          </a:stretch>
        </p:blipFill>
        <p:spPr>
          <a:xfrm>
            <a:off x="5495757" y="2784475"/>
            <a:ext cx="3838743" cy="1208088"/>
          </a:xfrm>
          <a:prstGeom prst="rect">
            <a:avLst/>
          </a:prstGeom>
        </p:spPr>
      </p:pic>
      <p:sp>
        <p:nvSpPr>
          <p:cNvPr id="9" name="TextBox 8">
            <a:extLst>
              <a:ext uri="{FF2B5EF4-FFF2-40B4-BE49-F238E27FC236}">
                <a16:creationId xmlns:a16="http://schemas.microsoft.com/office/drawing/2014/main" id="{F8113333-C5A4-4442-B241-1724F728F3E1}"/>
              </a:ext>
            </a:extLst>
          </p:cNvPr>
          <p:cNvSpPr txBox="1"/>
          <p:nvPr/>
        </p:nvSpPr>
        <p:spPr>
          <a:xfrm>
            <a:off x="342901" y="3885465"/>
            <a:ext cx="3921871" cy="523220"/>
          </a:xfrm>
          <a:prstGeom prst="rect">
            <a:avLst/>
          </a:prstGeom>
          <a:noFill/>
        </p:spPr>
        <p:txBody>
          <a:bodyPr wrap="square" rtlCol="0">
            <a:spAutoFit/>
          </a:bodyPr>
          <a:lstStyle/>
          <a:p>
            <a:r>
              <a:rPr lang="en-US" sz="1400" dirty="0">
                <a:solidFill>
                  <a:schemeClr val="tx1">
                    <a:lumMod val="50000"/>
                    <a:lumOff val="50000"/>
                  </a:schemeClr>
                </a:solidFill>
                <a:latin typeface="Baskerville"/>
                <a:cs typeface="Times New Roman" panose="02020603050405020304" pitchFamily="18" charset="0"/>
              </a:rPr>
              <a:t>Name: Juan Delgado and Isaac M</a:t>
            </a:r>
            <a:r>
              <a:rPr lang="es-ES" sz="1400" dirty="0">
                <a:solidFill>
                  <a:schemeClr val="tx1">
                    <a:lumMod val="50000"/>
                    <a:lumOff val="50000"/>
                  </a:schemeClr>
                </a:solidFill>
                <a:latin typeface="Baskerville"/>
                <a:cs typeface="Times New Roman" panose="02020603050405020304" pitchFamily="18" charset="0"/>
              </a:rPr>
              <a:t>éndez Altuzar</a:t>
            </a:r>
            <a:endParaRPr lang="en-US" sz="1400" dirty="0">
              <a:solidFill>
                <a:schemeClr val="tx1">
                  <a:lumMod val="50000"/>
                  <a:lumOff val="50000"/>
                </a:schemeClr>
              </a:solidFill>
              <a:latin typeface="Baskerville"/>
              <a:cs typeface="Times New Roman" panose="02020603050405020304" pitchFamily="18" charset="0"/>
            </a:endParaRPr>
          </a:p>
          <a:p>
            <a:r>
              <a:rPr lang="en-US" sz="1400" dirty="0">
                <a:solidFill>
                  <a:schemeClr val="tx1">
                    <a:lumMod val="50000"/>
                    <a:lumOff val="50000"/>
                  </a:schemeClr>
                </a:solidFill>
                <a:latin typeface="Baskerville"/>
                <a:cs typeface="Times New Roman" panose="02020603050405020304" pitchFamily="18" charset="0"/>
              </a:rPr>
              <a:t>Date: October 14</a:t>
            </a:r>
            <a:r>
              <a:rPr lang="en-US" sz="1400" baseline="30000" dirty="0">
                <a:solidFill>
                  <a:schemeClr val="tx1">
                    <a:lumMod val="50000"/>
                    <a:lumOff val="50000"/>
                  </a:schemeClr>
                </a:solidFill>
                <a:latin typeface="Baskerville"/>
                <a:cs typeface="Times New Roman" panose="02020603050405020304" pitchFamily="18" charset="0"/>
              </a:rPr>
              <a:t>th</a:t>
            </a:r>
            <a:r>
              <a:rPr lang="en-US" sz="1400" dirty="0">
                <a:solidFill>
                  <a:schemeClr val="tx1">
                    <a:lumMod val="50000"/>
                    <a:lumOff val="50000"/>
                  </a:schemeClr>
                </a:solidFill>
                <a:latin typeface="Baskerville"/>
                <a:cs typeface="Times New Roman" panose="02020603050405020304" pitchFamily="18" charset="0"/>
              </a:rPr>
              <a:t>, 2019</a:t>
            </a:r>
          </a:p>
        </p:txBody>
      </p:sp>
      <p:sp>
        <p:nvSpPr>
          <p:cNvPr id="10" name="TextBox 9">
            <a:extLst>
              <a:ext uri="{FF2B5EF4-FFF2-40B4-BE49-F238E27FC236}">
                <a16:creationId xmlns:a16="http://schemas.microsoft.com/office/drawing/2014/main" id="{982F48BF-3F79-4747-9F64-F9963494E7FF}"/>
              </a:ext>
            </a:extLst>
          </p:cNvPr>
          <p:cNvSpPr txBox="1"/>
          <p:nvPr/>
        </p:nvSpPr>
        <p:spPr>
          <a:xfrm>
            <a:off x="5586243" y="2800131"/>
            <a:ext cx="3657769" cy="1200329"/>
          </a:xfrm>
          <a:prstGeom prst="rect">
            <a:avLst/>
          </a:prstGeom>
          <a:noFill/>
        </p:spPr>
        <p:txBody>
          <a:bodyPr wrap="square" rtlCol="0">
            <a:spAutoFit/>
          </a:bodyPr>
          <a:lstStyle/>
          <a:p>
            <a:pPr algn="ctr"/>
            <a:r>
              <a:rPr lang="en-US" sz="2400" b="1" dirty="0">
                <a:solidFill>
                  <a:schemeClr val="tx1">
                    <a:lumMod val="50000"/>
                    <a:lumOff val="50000"/>
                  </a:schemeClr>
                </a:solidFill>
                <a:latin typeface="Baskerville"/>
                <a:cs typeface="Times New Roman" panose="02020603050405020304" pitchFamily="18" charset="0"/>
              </a:rPr>
              <a:t>How to start a test automation framework and not die trying</a:t>
            </a:r>
          </a:p>
        </p:txBody>
      </p:sp>
      <p:pic>
        <p:nvPicPr>
          <p:cNvPr id="14" name="Picture 13">
            <a:extLst>
              <a:ext uri="{FF2B5EF4-FFF2-40B4-BE49-F238E27FC236}">
                <a16:creationId xmlns:a16="http://schemas.microsoft.com/office/drawing/2014/main" id="{10489CB9-2B01-43D5-B6CC-D72C3590B735}"/>
              </a:ext>
            </a:extLst>
          </p:cNvPr>
          <p:cNvPicPr>
            <a:picLocks noChangeAspect="1"/>
          </p:cNvPicPr>
          <p:nvPr/>
        </p:nvPicPr>
        <p:blipFill>
          <a:blip r:embed="rId3"/>
          <a:stretch>
            <a:fillRect/>
          </a:stretch>
        </p:blipFill>
        <p:spPr>
          <a:xfrm>
            <a:off x="2202151" y="2715491"/>
            <a:ext cx="2136775" cy="1044760"/>
          </a:xfrm>
          <a:prstGeom prst="rect">
            <a:avLst/>
          </a:prstGeom>
        </p:spPr>
      </p:pic>
      <p:sp>
        <p:nvSpPr>
          <p:cNvPr id="15" name="TextBox 14">
            <a:extLst>
              <a:ext uri="{FF2B5EF4-FFF2-40B4-BE49-F238E27FC236}">
                <a16:creationId xmlns:a16="http://schemas.microsoft.com/office/drawing/2014/main" id="{7C913413-62BA-4ABE-B40B-D89ABD29B1EF}"/>
              </a:ext>
            </a:extLst>
          </p:cNvPr>
          <p:cNvSpPr txBox="1"/>
          <p:nvPr/>
        </p:nvSpPr>
        <p:spPr>
          <a:xfrm>
            <a:off x="2169462" y="2754421"/>
            <a:ext cx="2169463" cy="923330"/>
          </a:xfrm>
          <a:prstGeom prst="rect">
            <a:avLst/>
          </a:prstGeom>
          <a:noFill/>
        </p:spPr>
        <p:txBody>
          <a:bodyPr wrap="square" rtlCol="0">
            <a:spAutoFit/>
          </a:bodyPr>
          <a:lstStyle/>
          <a:p>
            <a:pPr algn="ctr"/>
            <a:r>
              <a:rPr lang="en-US" b="1" dirty="0">
                <a:solidFill>
                  <a:srgbClr val="BF9862"/>
                </a:solidFill>
                <a:latin typeface="Baskerville"/>
                <a:cs typeface="Times New Roman" panose="02020603050405020304" pitchFamily="18" charset="0"/>
              </a:rPr>
              <a:t>UNIVERSIDAD PANAMERICANA</a:t>
            </a:r>
          </a:p>
          <a:p>
            <a:pPr algn="ctr"/>
            <a:r>
              <a:rPr lang="en-US" b="1" dirty="0">
                <a:solidFill>
                  <a:srgbClr val="BF9862"/>
                </a:solidFill>
                <a:latin typeface="Baskerville"/>
                <a:cs typeface="Times New Roman" panose="02020603050405020304" pitchFamily="18" charset="0"/>
              </a:rPr>
              <a:t>Campus Bonaterra</a:t>
            </a:r>
          </a:p>
        </p:txBody>
      </p:sp>
    </p:spTree>
    <p:extLst>
      <p:ext uri="{BB962C8B-B14F-4D97-AF65-F5344CB8AC3E}">
        <p14:creationId xmlns:p14="http://schemas.microsoft.com/office/powerpoint/2010/main" val="10507450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Biography</a:t>
            </a:r>
            <a:endParaRPr lang="es-ES_tradnl" sz="3100" dirty="0"/>
          </a:p>
        </p:txBody>
      </p:sp>
    </p:spTree>
    <p:extLst>
      <p:ext uri="{BB962C8B-B14F-4D97-AF65-F5344CB8AC3E}">
        <p14:creationId xmlns:p14="http://schemas.microsoft.com/office/powerpoint/2010/main" val="26607832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1097280" y="828385"/>
            <a:ext cx="8026401" cy="4089060"/>
          </a:xfrm>
        </p:spPr>
        <p:txBody>
          <a:bodyPr>
            <a:noAutofit/>
          </a:bodyPr>
          <a:lstStyle/>
          <a:p>
            <a:pPr marL="571500" lvl="1" indent="0">
              <a:buNone/>
            </a:pPr>
            <a:endParaRPr lang="en-US" sz="1400" dirty="0">
              <a:latin typeface="Arial" panose="020B0604020202020204" pitchFamily="34" charset="0"/>
              <a:cs typeface="Arial" panose="020B0604020202020204" pitchFamily="34" charset="0"/>
            </a:endParaRPr>
          </a:p>
          <a:p>
            <a:pPr marL="857250" lvl="1">
              <a:buFont typeface="Wingdings" panose="05000000000000000000" pitchFamily="2" charset="2"/>
              <a:buChar char="ü"/>
            </a:pPr>
            <a:r>
              <a:rPr lang="en-US" sz="1200" dirty="0">
                <a:latin typeface="Arial" panose="020B0604020202020204" pitchFamily="34" charset="0"/>
                <a:cs typeface="Arial" panose="020B0604020202020204" pitchFamily="34" charset="0"/>
              </a:rPr>
              <a:t>Juan has more than 10 years of experience as an engineer. He has worked with all kind of IT activities including development, support and in the past 7 years working on testing. He has a great knowledge in the areas of IT and business with a great interest in learning and analyzing business processes and experience in functional testing. He has worked on agile and waterfall projects and has been certified as Scrum Master and ITIL Foundations.</a:t>
            </a:r>
          </a:p>
          <a:p>
            <a:pPr marL="857250" lvl="1">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857250" lvl="1">
              <a:buFont typeface="Wingdings" panose="05000000000000000000" pitchFamily="2" charset="2"/>
              <a:buChar char="ü"/>
            </a:pPr>
            <a:r>
              <a:rPr lang="en-US" sz="1200" dirty="0">
                <a:latin typeface="Arial" panose="020B0604020202020204" pitchFamily="34" charset="0"/>
                <a:cs typeface="Arial" panose="020B0604020202020204" pitchFamily="34" charset="0"/>
              </a:rPr>
              <a:t>Juan has participated in different projects on US and Europe in the last years. He has worked on the client site in US and Europe, near shore from Mexico to US, offshore from Mexico and India to Europe; working strongly with functional testing and focusing on automated testing and business analysis.</a:t>
            </a:r>
          </a:p>
          <a:p>
            <a:pPr marL="857250" lvl="1">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857250" lvl="1">
              <a:buFont typeface="Wingdings" panose="05000000000000000000" pitchFamily="2" charset="2"/>
              <a:buChar char="ü"/>
            </a:pPr>
            <a:r>
              <a:rPr lang="en-US" sz="1200" dirty="0">
                <a:latin typeface="Arial" panose="020B0604020202020204" pitchFamily="34" charset="0"/>
                <a:cs typeface="Arial" panose="020B0604020202020204" pitchFamily="34" charset="0"/>
              </a:rPr>
              <a:t>Also, Juan is a Professor at Universidad Panamericana in the faculty of Engineering, focused on the subject of Software Quality Assurance and involved in the development and launch of interdisciplinary programs for students. </a:t>
            </a:r>
          </a:p>
          <a:p>
            <a:pPr marL="857250" lvl="1">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857250" lvl="1">
              <a:buFont typeface="Wingdings" panose="05000000000000000000" pitchFamily="2" charset="2"/>
              <a:buChar char="ü"/>
            </a:pPr>
            <a:r>
              <a:rPr lang="en-US" sz="1200" dirty="0">
                <a:latin typeface="Arial" panose="020B0604020202020204" pitchFamily="34" charset="0"/>
                <a:cs typeface="Arial" panose="020B0604020202020204" pitchFamily="34" charset="0"/>
              </a:rPr>
              <a:t>Isaac has more than 6 years of experience as a developer. He has worked in all kind of projects using C++, C#, Java, Python, PHP, JavaScript and SQL. He has experience in web development, android applications development, support and translations from Spanish to English. He went on an exchange program to Brazil and worked on a computational vision project in Japan. Also, he is the co-founder and general director of the software company called Byta Labs.</a:t>
            </a:r>
          </a:p>
        </p:txBody>
      </p:sp>
      <p:sp>
        <p:nvSpPr>
          <p:cNvPr id="3" name="Título 2"/>
          <p:cNvSpPr>
            <a:spLocks noGrp="1"/>
          </p:cNvSpPr>
          <p:nvPr>
            <p:ph type="title"/>
          </p:nvPr>
        </p:nvSpPr>
        <p:spPr/>
        <p:txBody>
          <a:bodyPr>
            <a:normAutofit/>
          </a:bodyPr>
          <a:lstStyle/>
          <a:p>
            <a:r>
              <a:rPr lang="en-US" sz="3600" dirty="0"/>
              <a:t>Biography</a:t>
            </a:r>
            <a:endParaRPr lang="es-ES_tradnl" sz="3600" dirty="0"/>
          </a:p>
        </p:txBody>
      </p:sp>
    </p:spTree>
    <p:extLst>
      <p:ext uri="{BB962C8B-B14F-4D97-AF65-F5344CB8AC3E}">
        <p14:creationId xmlns:p14="http://schemas.microsoft.com/office/powerpoint/2010/main" val="27926187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Overview</a:t>
            </a:r>
            <a:endParaRPr lang="es-ES_tradnl" dirty="0"/>
          </a:p>
        </p:txBody>
      </p:sp>
    </p:spTree>
    <p:extLst>
      <p:ext uri="{BB962C8B-B14F-4D97-AF65-F5344CB8AC3E}">
        <p14:creationId xmlns:p14="http://schemas.microsoft.com/office/powerpoint/2010/main" val="30172978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Overview</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018314" y="1285238"/>
            <a:ext cx="7899400" cy="2166105"/>
          </a:xfrm>
        </p:spPr>
        <p:txBody>
          <a:bodyPr>
            <a:noAutofit/>
          </a:bodyPr>
          <a:lstStyle/>
          <a:p>
            <a:pPr marL="0" indent="0">
              <a:buNone/>
            </a:pPr>
            <a:r>
              <a:rPr lang="en-US" sz="1400" dirty="0"/>
              <a:t>Testing is very important for software development companies because they need to guarantee their clients that their products are multiplatform, multidevice and that they will work correctly and efficiently. It is very important to perform testing during the entire development cycle and is essential to do it starting in the first stage of the project because this will reduce cost and time when fixing the bugs. </a:t>
            </a:r>
          </a:p>
          <a:p>
            <a:pPr marL="0" indent="0">
              <a:buNone/>
            </a:pPr>
            <a:endParaRPr lang="en-US" sz="1400" dirty="0"/>
          </a:p>
          <a:p>
            <a:pPr marL="0" indent="0">
              <a:buNone/>
            </a:pPr>
            <a:r>
              <a:rPr lang="en-US" sz="1400" dirty="0"/>
              <a:t>According to Oracle, industry surveys indicate that 75% of all functional testing is still done manually. That’s why we decided to develop this framework in order to make automation easier and save money for companies by reducing functional testing times.</a:t>
            </a:r>
          </a:p>
        </p:txBody>
      </p:sp>
    </p:spTree>
    <p:extLst>
      <p:ext uri="{BB962C8B-B14F-4D97-AF65-F5344CB8AC3E}">
        <p14:creationId xmlns:p14="http://schemas.microsoft.com/office/powerpoint/2010/main" val="24448050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Android Mobile Devices for Testing</a:t>
            </a:r>
            <a:endParaRPr lang="es-ES_tradnl" dirty="0"/>
          </a:p>
        </p:txBody>
      </p:sp>
    </p:spTree>
    <p:extLst>
      <p:ext uri="{BB962C8B-B14F-4D97-AF65-F5344CB8AC3E}">
        <p14:creationId xmlns:p14="http://schemas.microsoft.com/office/powerpoint/2010/main" val="20710349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3600" dirty="0"/>
              <a:t>Android Mobile Devices for Testing</a:t>
            </a:r>
            <a:endParaRPr lang="es-ES_tradnl" sz="3600" dirty="0"/>
          </a:p>
        </p:txBody>
      </p:sp>
      <p:sp>
        <p:nvSpPr>
          <p:cNvPr id="19" name="Marcador de contenido 1">
            <a:extLst>
              <a:ext uri="{FF2B5EF4-FFF2-40B4-BE49-F238E27FC236}">
                <a16:creationId xmlns:a16="http://schemas.microsoft.com/office/drawing/2014/main" id="{82E00F17-E44C-43A2-9C98-3556FFAFE8FC}"/>
              </a:ext>
            </a:extLst>
          </p:cNvPr>
          <p:cNvSpPr>
            <a:spLocks noGrp="1"/>
          </p:cNvSpPr>
          <p:nvPr>
            <p:ph sz="quarter" idx="10"/>
          </p:nvPr>
        </p:nvSpPr>
        <p:spPr>
          <a:xfrm>
            <a:off x="1124961" y="1251141"/>
            <a:ext cx="7899400" cy="2413334"/>
          </a:xfrm>
        </p:spPr>
        <p:txBody>
          <a:bodyPr>
            <a:noAutofit/>
          </a:bodyPr>
          <a:lstStyle/>
          <a:p>
            <a:pPr marL="0" indent="0">
              <a:buNone/>
            </a:pPr>
            <a:r>
              <a:rPr lang="en-US" sz="1400" dirty="0"/>
              <a:t>It is important to acquire a wide array of devices for your mobile Quality Assurance lab. Naturally, the underlying platform plays a big role in device procurement, as it will probably need a host of smartphones and tablets from different companies. </a:t>
            </a:r>
          </a:p>
          <a:p>
            <a:pPr marL="0" indent="0">
              <a:buNone/>
            </a:pPr>
            <a:endParaRPr lang="en-US" sz="1400" dirty="0"/>
          </a:p>
          <a:p>
            <a:pPr marL="0" indent="0">
              <a:buNone/>
            </a:pPr>
            <a:r>
              <a:rPr lang="en-US" sz="1400" dirty="0"/>
              <a:t>A good cross-section of screen dimensions, processors, and manufacturers (for Android) helps to ensure your team can test apps and websites in a multi-device, multi-platform and multi OS-testing environment. Checking for overall performance on older devices is vital as well.</a:t>
            </a:r>
          </a:p>
          <a:p>
            <a:pPr marL="0" indent="0">
              <a:buNone/>
            </a:pPr>
            <a:endParaRPr lang="en-US" sz="1400" dirty="0"/>
          </a:p>
          <a:p>
            <a:pPr marL="0" indent="0">
              <a:buNone/>
            </a:pPr>
            <a:r>
              <a:rPr lang="en-US" sz="1400" dirty="0"/>
              <a:t>While working on the development of this project, we decided to incorporate a Smartphone Test Farm to assure future users can do this easily.</a:t>
            </a:r>
          </a:p>
        </p:txBody>
      </p:sp>
    </p:spTree>
    <p:extLst>
      <p:ext uri="{BB962C8B-B14F-4D97-AF65-F5344CB8AC3E}">
        <p14:creationId xmlns:p14="http://schemas.microsoft.com/office/powerpoint/2010/main" val="155707834"/>
      </p:ext>
    </p:extLst>
  </p:cSld>
  <p:clrMapOvr>
    <a:masterClrMapping/>
  </p:clrMapOvr>
  <p:transition spd="med"/>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46302</TotalTime>
  <Words>1874</Words>
  <Application>Microsoft Office PowerPoint</Application>
  <PresentationFormat>On-screen Show (16:9)</PresentationFormat>
  <Paragraphs>475</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Aharoni</vt:lpstr>
      <vt:lpstr>Arial</vt:lpstr>
      <vt:lpstr>Arial Narrow</vt:lpstr>
      <vt:lpstr>Baskerville</vt:lpstr>
      <vt:lpstr>Calibri</vt:lpstr>
      <vt:lpstr>Josefin Sans</vt:lpstr>
      <vt:lpstr>Times New Roman</vt:lpstr>
      <vt:lpstr>Wingdings</vt:lpstr>
      <vt:lpstr>Tema de Office</vt:lpstr>
      <vt:lpstr>PowerPoint Presentation</vt:lpstr>
      <vt:lpstr>Agenda</vt:lpstr>
      <vt:lpstr>Learning Points</vt:lpstr>
      <vt:lpstr>Biography</vt:lpstr>
      <vt:lpstr>Biography</vt:lpstr>
      <vt:lpstr>Overview</vt:lpstr>
      <vt:lpstr>Overview</vt:lpstr>
      <vt:lpstr>Android Mobile Devices for Testing</vt:lpstr>
      <vt:lpstr>Android Mobile Devices for Testing</vt:lpstr>
      <vt:lpstr>Android Testing Concept</vt:lpstr>
      <vt:lpstr>Android Testing Concept</vt:lpstr>
      <vt:lpstr>Android Testing Concept </vt:lpstr>
      <vt:lpstr>Android Testing Concept </vt:lpstr>
      <vt:lpstr>Android Testing Concept </vt:lpstr>
      <vt:lpstr>Android Testing Concept </vt:lpstr>
      <vt:lpstr>Android Testing Concept </vt:lpstr>
      <vt:lpstr>Android Testing Concept </vt:lpstr>
      <vt:lpstr>Android Testing Concept </vt:lpstr>
      <vt:lpstr>Android Testing Concept </vt:lpstr>
      <vt:lpstr>Android Testing Concept </vt:lpstr>
      <vt:lpstr>Methodologies and Process in class</vt:lpstr>
      <vt:lpstr>About the Course</vt:lpstr>
      <vt:lpstr>Scrum </vt:lpstr>
      <vt:lpstr>Roles</vt:lpstr>
      <vt:lpstr>Tools</vt:lpstr>
      <vt:lpstr>Tools</vt:lpstr>
      <vt:lpstr>UP Automation Framework</vt:lpstr>
      <vt:lpstr>UP Automation Framework</vt:lpstr>
      <vt:lpstr>UP Automation Framework</vt:lpstr>
      <vt:lpstr>UP Automation Framework</vt:lpstr>
      <vt:lpstr>UP Automation Framework</vt:lpstr>
      <vt:lpstr>UP Automation Framework</vt:lpstr>
      <vt:lpstr>UP Automation Framework</vt:lpstr>
      <vt:lpstr>UP Automation Framework</vt:lpstr>
      <vt:lpstr>Benefits</vt:lpstr>
      <vt:lpstr>Demo https://github.com/Isaac95Mendez/AMX-Framework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PRESENTACIÓN</dc:title>
  <dc:creator>Chepo</dc:creator>
  <cp:lastModifiedBy>Isaac Méndez</cp:lastModifiedBy>
  <cp:revision>945</cp:revision>
  <cp:lastPrinted>2017-07-25T17:17:50Z</cp:lastPrinted>
  <dcterms:created xsi:type="dcterms:W3CDTF">2016-05-31T17:13:43Z</dcterms:created>
  <dcterms:modified xsi:type="dcterms:W3CDTF">2019-10-14T18:40:18Z</dcterms:modified>
</cp:coreProperties>
</file>